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82" r:id="rId2"/>
    <p:sldId id="798" r:id="rId3"/>
    <p:sldId id="809" r:id="rId4"/>
    <p:sldId id="799" r:id="rId5"/>
    <p:sldId id="800" r:id="rId6"/>
    <p:sldId id="821" r:id="rId7"/>
    <p:sldId id="810" r:id="rId8"/>
    <p:sldId id="811" r:id="rId9"/>
    <p:sldId id="812" r:id="rId10"/>
    <p:sldId id="813" r:id="rId11"/>
    <p:sldId id="814" r:id="rId12"/>
    <p:sldId id="815" r:id="rId13"/>
    <p:sldId id="816" r:id="rId14"/>
    <p:sldId id="817" r:id="rId15"/>
    <p:sldId id="818" r:id="rId16"/>
    <p:sldId id="819" r:id="rId17"/>
    <p:sldId id="820" r:id="rId18"/>
    <p:sldId id="808" r:id="rId19"/>
    <p:sldId id="797" r:id="rId2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0C0C0"/>
    <a:srgbClr val="FFFF99"/>
    <a:srgbClr val="000067"/>
    <a:srgbClr val="00007A"/>
    <a:srgbClr val="FFCC00"/>
    <a:srgbClr val="000099"/>
    <a:srgbClr val="2E3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658" autoAdjust="0"/>
    <p:restoredTop sz="89636" autoAdjust="0"/>
  </p:normalViewPr>
  <p:slideViewPr>
    <p:cSldViewPr snapToGrid="0">
      <p:cViewPr>
        <p:scale>
          <a:sx n="75" d="100"/>
          <a:sy n="75" d="100"/>
        </p:scale>
        <p:origin x="-78" y="-414"/>
      </p:cViewPr>
      <p:guideLst>
        <p:guide orient="horz" pos="2646"/>
        <p:guide orient="horz" pos="3400"/>
        <p:guide orient="horz" pos="2274"/>
        <p:guide orient="horz" pos="2976"/>
        <p:guide orient="horz" pos="4048"/>
        <p:guide orient="horz" pos="2040"/>
        <p:guide orient="horz" pos="1696"/>
        <p:guide orient="horz" pos="3744"/>
        <p:guide pos="3834"/>
        <p:guide pos="5152"/>
        <p:guide pos="3560"/>
        <p:guide pos="2817"/>
        <p:guide pos="4666"/>
        <p:guide pos="1632"/>
        <p:guide pos="65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67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8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r>
              <a:rPr lang="en-US"/>
              <a:t>CS4961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F2CBADF0-E8BE-4D09-873E-FCE94282B8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r>
              <a:rPr lang="en-US"/>
              <a:t>CS4961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1BDA8EF4-C0DC-4BE5-A533-8CC792A7514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CS4961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6F646-0FC5-4BF3-BA1D-D6BE84D74B5F}" type="slidenum">
              <a:rPr lang="en-US"/>
              <a:pPr/>
              <a:t>8</a:t>
            </a:fld>
            <a:endParaRPr lang="en-US"/>
          </a:p>
        </p:txBody>
      </p:sp>
      <p:sp>
        <p:nvSpPr>
          <p:cNvPr id="809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CS5540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1DE21-5784-45D3-951C-9D959B037AF4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CS5540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B552C-F2E2-49CC-B702-06992229A3A6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1288" y="304800"/>
            <a:ext cx="1966912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5788" y="304800"/>
            <a:ext cx="57531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CS5540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6425C-6B23-45ED-A7A4-A4E7F9CC9422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CS5540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373D7-86BB-4AE6-80F2-FB120435B6CD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CS5540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33B67-CD5C-436B-8371-A74147F055D5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788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8188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CS5540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93D34-095C-41AE-82C5-C9052392957A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CS5540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F9596-4715-4411-AC4F-6E0007283DFB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CS5540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34D2B-AC37-43A7-8DCC-3E4BD8830825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CS5540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F0B70-91A2-441C-A7FF-D140A1EB19A3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CS5540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929C3-900B-4442-B049-EE6A4C596139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CS5540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EBE22-0125-4B5C-8712-C13B343B5D82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5788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FFCC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4188" y="6197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FFCC00"/>
                </a:solidFill>
                <a:latin typeface="+mn-lt"/>
              </a:defRPr>
            </a:lvl1pPr>
          </a:lstStyle>
          <a:p>
            <a:r>
              <a:rPr lang="en-US"/>
              <a:t>CS5540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4775" y="6197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FFCC00"/>
                </a:solidFill>
                <a:latin typeface="+mn-lt"/>
              </a:defRPr>
            </a:lvl1pPr>
          </a:lstStyle>
          <a:p>
            <a:fld id="{47C29646-4DC5-4EE0-9D5B-3D1A266520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39800" y="1384300"/>
            <a:ext cx="72390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CC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CC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CC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CC00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CC00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CC00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CC00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FFCC00"/>
          </a:solidFill>
          <a:latin typeface="Arial" pitchFamily="34" charset="0"/>
        </a:defRPr>
      </a:lvl9pPr>
    </p:titleStyle>
    <p:bodyStyle>
      <a:lvl1pPr marL="685800" indent="-6858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rgbClr val="FFCC00"/>
          </a:solidFill>
          <a:latin typeface="+mn-lt"/>
          <a:ea typeface="+mn-ea"/>
          <a:cs typeface="+mn-cs"/>
        </a:defRPr>
      </a:lvl1pPr>
      <a:lvl2pPr marL="1143000" indent="-685800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rgbClr val="FFCC00"/>
          </a:solidFill>
          <a:latin typeface="+mn-lt"/>
        </a:defRPr>
      </a:lvl2pPr>
      <a:lvl3pPr marL="1600200" indent="-6858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rgbClr val="FFCC00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CC00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latin typeface="+mn-lt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CC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wmf"/><Relationship Id="rId4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8.wav"/><Relationship Id="rId4" Type="http://schemas.openxmlformats.org/officeDocument/2006/relationships/audio" Target="../media/audio7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8788"/>
            <a:ext cx="9144000" cy="1477962"/>
          </a:xfrm>
        </p:spPr>
        <p:txBody>
          <a:bodyPr/>
          <a:lstStyle/>
          <a:p>
            <a:r>
              <a:rPr lang="en-US" dirty="0"/>
              <a:t>Beginning with </a:t>
            </a:r>
            <a:r>
              <a:rPr lang="en-US" sz="5400" i="1" dirty="0"/>
              <a:t>PowerPoint</a:t>
            </a:r>
            <a:endParaRPr lang="en-US" sz="5400" i="1" dirty="0">
              <a:solidFill>
                <a:srgbClr val="FF0000"/>
              </a:solidFill>
            </a:endParaRP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35300"/>
            <a:ext cx="5740400" cy="2857500"/>
          </a:xfrm>
          <a:ln w="19050">
            <a:solidFill>
              <a:srgbClr val="000099"/>
            </a:solidFill>
          </a:ln>
        </p:spPr>
        <p:txBody>
          <a:bodyPr/>
          <a:lstStyle/>
          <a:p>
            <a:pPr algn="r"/>
            <a:r>
              <a:rPr lang="en-US" dirty="0"/>
              <a:t>CS5540 </a:t>
            </a:r>
            <a:r>
              <a:rPr lang="en-US" b="1" i="1" dirty="0" err="1"/>
              <a:t>HCI</a:t>
            </a:r>
            <a:endParaRPr lang="en-US" b="1" i="1" dirty="0"/>
          </a:p>
          <a:p>
            <a:pPr algn="r"/>
            <a:r>
              <a:rPr lang="en-US" dirty="0" smtClean="0"/>
              <a:t>Rich </a:t>
            </a:r>
            <a:r>
              <a:rPr lang="en-US" dirty="0"/>
              <a:t>Riesenfeld</a:t>
            </a:r>
          </a:p>
          <a:p>
            <a:pPr algn="r"/>
            <a:r>
              <a:rPr lang="en-US" smtClean="0"/>
              <a:t>Fall 2007</a:t>
            </a:r>
            <a:endParaRPr lang="en-US" dirty="0"/>
          </a:p>
        </p:txBody>
      </p:sp>
      <p:sp>
        <p:nvSpPr>
          <p:cNvPr id="329732" name="Line 4"/>
          <p:cNvSpPr>
            <a:spLocks noChangeShapeType="1"/>
          </p:cNvSpPr>
          <p:nvPr/>
        </p:nvSpPr>
        <p:spPr bwMode="auto">
          <a:xfrm>
            <a:off x="1004888" y="1812925"/>
            <a:ext cx="7239000" cy="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415D9-BBB4-4159-9155-6033AF2FDBFF}" type="slidenum">
              <a:rPr lang="en-US"/>
              <a:pPr/>
              <a:t>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304800"/>
            <a:ext cx="8572500" cy="1143000"/>
          </a:xfrm>
        </p:spPr>
        <p:txBody>
          <a:bodyPr/>
          <a:lstStyle/>
          <a:p>
            <a:r>
              <a:rPr lang="en-US"/>
              <a:t>Special Effects!  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5788" y="1828800"/>
            <a:ext cx="7772400" cy="3429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AutoNum type="arabicPeriod" startAt="17"/>
            </a:pPr>
            <a:r>
              <a:rPr lang="en-US"/>
              <a:t>PowerPoint is rich with features that all take time to learn and apply. </a:t>
            </a:r>
          </a:p>
          <a:p>
            <a:pPr>
              <a:lnSpc>
                <a:spcPct val="90000"/>
              </a:lnSpc>
              <a:buFontTx/>
              <a:buAutoNum type="arabicPeriod" startAt="17"/>
            </a:pPr>
            <a:r>
              <a:rPr lang="en-US"/>
              <a:t>Go </a:t>
            </a:r>
            <a:r>
              <a:rPr lang="en-US" i="1"/>
              <a:t>lite</a:t>
            </a:r>
            <a:r>
              <a:rPr lang="en-US"/>
              <a:t> on the specials. Use sparingly and tastefully.</a:t>
            </a:r>
          </a:p>
          <a:p>
            <a:pPr>
              <a:lnSpc>
                <a:spcPct val="90000"/>
              </a:lnSpc>
              <a:buFontTx/>
              <a:buAutoNum type="arabicPeriod" startAt="17"/>
            </a:pPr>
            <a:r>
              <a:rPr lang="en-US"/>
              <a:t>(Tasteless) Example </a:t>
            </a:r>
          </a:p>
        </p:txBody>
      </p:sp>
      <p:pic>
        <p:nvPicPr>
          <p:cNvPr id="800774" name="Picture 6" descr="BD06663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59475" y="4029075"/>
            <a:ext cx="1928813" cy="1673225"/>
          </a:xfrm>
          <a:prstGeom prst="rect">
            <a:avLst/>
          </a:prstGeom>
          <a:noFill/>
        </p:spPr>
      </p:pic>
      <p:sp>
        <p:nvSpPr>
          <p:cNvPr id="800776" name="Text Box 8"/>
          <p:cNvSpPr txBox="1">
            <a:spLocks noChangeArrowheads="1"/>
          </p:cNvSpPr>
          <p:nvPr/>
        </p:nvSpPr>
        <p:spPr bwMode="auto">
          <a:xfrm>
            <a:off x="939800" y="4940300"/>
            <a:ext cx="3035300" cy="6413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CC00"/>
                </a:solidFill>
              </a:rPr>
              <a:t>follows …</a:t>
            </a:r>
          </a:p>
        </p:txBody>
      </p:sp>
    </p:spTree>
  </p:cSld>
  <p:clrMapOvr>
    <a:masterClrMapping/>
  </p:clrMapOvr>
  <p:transition spd="slow" advClick="0" advTm="3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0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0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077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42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75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25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75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007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0770" grpId="0" autoUpdateAnimBg="0"/>
      <p:bldP spid="800771" grpId="0" build="p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9" name="WordArt 7"/>
          <p:cNvSpPr>
            <a:spLocks noChangeArrowheads="1" noChangeShapeType="1" noTextEdit="1"/>
          </p:cNvSpPr>
          <p:nvPr/>
        </p:nvSpPr>
        <p:spPr bwMode="auto">
          <a:xfrm>
            <a:off x="5026025" y="3660775"/>
            <a:ext cx="3178175" cy="1270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765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5400" i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the end</a:t>
            </a:r>
          </a:p>
        </p:txBody>
      </p:sp>
      <p:sp>
        <p:nvSpPr>
          <p:cNvPr id="801800" name="Line 8"/>
          <p:cNvSpPr>
            <a:spLocks noChangeShapeType="1"/>
          </p:cNvSpPr>
          <p:nvPr/>
        </p:nvSpPr>
        <p:spPr bwMode="auto">
          <a:xfrm>
            <a:off x="1036638" y="6426200"/>
            <a:ext cx="1808162" cy="203200"/>
          </a:xfrm>
          <a:prstGeom prst="line">
            <a:avLst/>
          </a:prstGeom>
          <a:noFill/>
          <a:ln w="57150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3263900" y="2311400"/>
            <a:ext cx="4457700" cy="82391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>
                <a:solidFill>
                  <a:srgbClr val="FF0000"/>
                </a:solidFill>
              </a:rPr>
              <a:t>(</a:t>
            </a:r>
            <a:r>
              <a:rPr lang="en-US" sz="4800" b="1" u="sng">
                <a:solidFill>
                  <a:srgbClr val="FF0000"/>
                </a:solidFill>
              </a:rPr>
              <a:t>left</a:t>
            </a:r>
            <a:r>
              <a:rPr lang="en-US" sz="4800">
                <a:solidFill>
                  <a:srgbClr val="FF0000"/>
                </a:solidFill>
              </a:rPr>
              <a:t> click now!)</a:t>
            </a:r>
          </a:p>
        </p:txBody>
      </p:sp>
    </p:spTree>
  </p:cSld>
  <p:clrMapOvr>
    <a:masterClrMapping/>
  </p:clrMapOvr>
  <p:transition spd="slow">
    <p:wipe dir="r"/>
    <p:sndAc>
      <p:stSnd>
        <p:snd r:embed="rId2" name="projcto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01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01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unshot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01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1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1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1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80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799" grpId="0" animBg="1"/>
      <p:bldP spid="801800" grpId="0" animBg="1"/>
      <p:bldP spid="80180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4A0-62DB-4E51-AD3A-A5259B4B3105}" type="slidenum">
              <a:rPr lang="en-US"/>
              <a:pPr/>
              <a:t>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6C29-9986-4F40-B7F9-2DAFD7B9BA0A}" type="slidenum">
              <a:rPr lang="en-US"/>
              <a:pPr/>
              <a:t>13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0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440B-F1FA-4A71-AA71-FA508B56B724}" type="slidenum">
              <a:rPr lang="en-US"/>
              <a:pPr/>
              <a:t>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0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471EE-C275-41BF-A394-61AB43651284}" type="slidenum">
              <a:rPr lang="en-US"/>
              <a:pPr/>
              <a:t>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8A690-0385-46E0-9ED4-4944AE5F1FA5}" type="slidenum">
              <a:rPr lang="en-US"/>
              <a:pPr/>
              <a:t>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9493E-1960-4D32-B188-D3F7315E8C8B}" type="slidenum">
              <a:rPr lang="en-US"/>
              <a:pPr/>
              <a:t>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D5AF4-C2AD-4EFF-B68B-10DAB9CD04A6}" type="slidenum">
              <a:rPr lang="en-US"/>
              <a:pPr/>
              <a:t>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13A4-5E75-46B0-A502-AB1E07018E7D}" type="slidenum">
              <a:rPr lang="en-US"/>
              <a:pPr/>
              <a:t>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7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End of Chapter 1</a:t>
            </a:r>
          </a:p>
        </p:txBody>
      </p:sp>
      <p:sp>
        <p:nvSpPr>
          <p:cNvPr id="774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5379-FCBD-4E3E-BC78-2F8564F74EB2}" type="slidenum">
              <a:rPr lang="en-US"/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this as a starter file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65300"/>
            <a:ext cx="7772400" cy="4330700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en-US" sz="3200"/>
              <a:t>Grab this file to get started</a:t>
            </a:r>
          </a:p>
          <a:p>
            <a:pPr>
              <a:buFontTx/>
              <a:buAutoNum type="arabicPeriod"/>
            </a:pPr>
            <a:r>
              <a:rPr lang="en-US" sz="3200"/>
              <a:t>Look on the </a:t>
            </a:r>
            <a:r>
              <a:rPr lang="en-US" sz="3200">
                <a:solidFill>
                  <a:srgbClr val="FF0000"/>
                </a:solidFill>
              </a:rPr>
              <a:t>View </a:t>
            </a:r>
            <a:r>
              <a:rPr lang="en-US" sz="3200"/>
              <a:t>menu and get into </a:t>
            </a:r>
            <a:r>
              <a:rPr lang="en-US" sz="3200" i="1"/>
              <a:t>normal</a:t>
            </a:r>
            <a:r>
              <a:rPr lang="en-US" sz="3200"/>
              <a:t> mode for editing</a:t>
            </a:r>
          </a:p>
          <a:p>
            <a:pPr>
              <a:buFontTx/>
              <a:buAutoNum type="arabicPeriod"/>
            </a:pPr>
            <a:r>
              <a:rPr lang="en-US" sz="3200"/>
              <a:t>This gets you a selected slide surrounded with a tool bar.</a:t>
            </a:r>
          </a:p>
          <a:p>
            <a:pPr>
              <a:buFontTx/>
              <a:buAutoNum type="arabicPeriod"/>
            </a:pPr>
            <a:r>
              <a:rPr lang="en-US" sz="3200"/>
              <a:t>Move up and down the slide set with a scroll mechanism (wheel, slider, etc)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7855-CCA6-4DDB-B8F0-B75CCFADE3A7}" type="slidenum">
              <a:rPr lang="en-US"/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Slide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AutoNum type="arabicPeriod" startAt="5"/>
            </a:pPr>
            <a:r>
              <a:rPr lang="en-US" sz="3200"/>
              <a:t>Go to </a:t>
            </a:r>
            <a:r>
              <a:rPr lang="en-US" sz="3200">
                <a:solidFill>
                  <a:srgbClr val="FF0000"/>
                </a:solidFill>
              </a:rPr>
              <a:t>Insert</a:t>
            </a:r>
            <a:r>
              <a:rPr lang="en-US" sz="3200"/>
              <a:t> menu and insert a new slide form. When asked pick the format that suits.</a:t>
            </a:r>
          </a:p>
          <a:p>
            <a:pPr>
              <a:buFontTx/>
              <a:buAutoNum type="arabicPeriod" startAt="5"/>
            </a:pPr>
            <a:r>
              <a:rPr lang="en-US" sz="3200"/>
              <a:t>Click into the </a:t>
            </a:r>
            <a:r>
              <a:rPr lang="en-US" sz="3200" i="1"/>
              <a:t>Title Block</a:t>
            </a:r>
            <a:r>
              <a:rPr lang="en-US" sz="3200"/>
              <a:t> and start type away for the title</a:t>
            </a:r>
          </a:p>
          <a:p>
            <a:pPr>
              <a:buFontTx/>
              <a:buAutoNum type="arabicPeriod" startAt="5"/>
            </a:pPr>
            <a:r>
              <a:rPr lang="en-US" sz="3200"/>
              <a:t>Now click into the work area below.  Start creating presentation material</a:t>
            </a:r>
            <a:endParaRPr lang="en-US" sz="3200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A9ED-394F-4608-B0BA-29D93123842B}" type="slidenum">
              <a:rPr lang="en-US"/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Slide</a:t>
            </a: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AutoNum type="arabicPeriod" startAt="6"/>
            </a:pPr>
            <a:r>
              <a:rPr lang="en-US" sz="3200"/>
              <a:t>If creating text, just type away applying tools from the menu bar as required</a:t>
            </a:r>
          </a:p>
          <a:p>
            <a:pPr>
              <a:lnSpc>
                <a:spcPct val="90000"/>
              </a:lnSpc>
              <a:buFontTx/>
              <a:buAutoNum type="arabicPeriod" startAt="6"/>
            </a:pPr>
            <a:r>
              <a:rPr lang="en-US" sz="3200"/>
              <a:t>For images, or other constructs, use the </a:t>
            </a:r>
            <a:r>
              <a:rPr lang="en-US" sz="3200">
                <a:solidFill>
                  <a:srgbClr val="FF0000"/>
                </a:solidFill>
              </a:rPr>
              <a:t>Insert</a:t>
            </a:r>
            <a:r>
              <a:rPr lang="en-US" sz="3200"/>
              <a:t> menu. </a:t>
            </a:r>
          </a:p>
          <a:p>
            <a:pPr>
              <a:lnSpc>
                <a:spcPct val="90000"/>
              </a:lnSpc>
              <a:buFontTx/>
              <a:buAutoNum type="arabicPeriod" startAt="6"/>
            </a:pPr>
            <a:r>
              <a:rPr lang="en-US" sz="3200"/>
              <a:t>To create a new textbox, select the B&amp;W icon from the bottom that looks like a newspaper, being with a large A in upper left.</a:t>
            </a:r>
            <a:endParaRPr lang="en-US" sz="3200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4D4AE-27FD-4CAC-8487-31442D8271F1}" type="slidenum">
              <a:rPr lang="en-US"/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Views</a:t>
            </a:r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AutoNum type="arabicPeriod" startAt="9"/>
            </a:pPr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View</a:t>
            </a:r>
            <a:r>
              <a:rPr lang="en-US"/>
              <a:t> menu gives you useful choices.  The </a:t>
            </a:r>
            <a:r>
              <a:rPr lang="en-US" i="1"/>
              <a:t>normal</a:t>
            </a:r>
            <a:r>
              <a:rPr lang="en-US"/>
              <a:t> mode is good for editing and creating.</a:t>
            </a:r>
          </a:p>
          <a:p>
            <a:pPr>
              <a:buFontTx/>
              <a:buAutoNum type="arabicPeriod" startAt="9"/>
            </a:pPr>
            <a:r>
              <a:rPr lang="en-US"/>
              <a:t> </a:t>
            </a:r>
            <a:r>
              <a:rPr lang="en-US" i="1"/>
              <a:t>Slide Sorter </a:t>
            </a:r>
            <a:r>
              <a:rPr lang="en-US"/>
              <a:t>is really handy for assembling, moving around with drag and drop, deleting, coping, etc.</a:t>
            </a:r>
            <a:endParaRPr lang="en-US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6B08-F221-43CD-9408-49D3FB53025B}" type="slidenum">
              <a:rPr lang="en-US"/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Views (cont)</a:t>
            </a:r>
          </a:p>
        </p:txBody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AutoNum type="arabicPeriod" startAt="11"/>
            </a:pPr>
            <a:r>
              <a:rPr lang="en-US"/>
              <a:t> </a:t>
            </a:r>
            <a:r>
              <a:rPr lang="en-US" i="1"/>
              <a:t>Slide Show </a:t>
            </a:r>
            <a:r>
              <a:rPr lang="en-US"/>
              <a:t>is the proper mode for presentations.</a:t>
            </a:r>
          </a:p>
          <a:p>
            <a:pPr>
              <a:buFontTx/>
              <a:buAutoNum type="arabicPeriod" startAt="11"/>
            </a:pPr>
            <a:r>
              <a:rPr lang="en-US"/>
              <a:t> </a:t>
            </a:r>
            <a:r>
              <a:rPr lang="en-US" i="1"/>
              <a:t>Master </a:t>
            </a:r>
            <a:r>
              <a:rPr lang="en-US"/>
              <a:t>lets you modify the overall template and apply to all.  It is a more advanced feature.  It is fine to stick with the given format.</a:t>
            </a:r>
            <a:endParaRPr lang="en-US"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7AF9-7221-4ADC-8554-26A47FB1C65B}" type="slidenum">
              <a:rPr lang="en-US"/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Graphics, Etc</a:t>
            </a:r>
          </a:p>
        </p:txBody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AutoNum type="arabicPeriod" startAt="13"/>
            </a:pPr>
            <a:r>
              <a:rPr lang="en-US"/>
              <a:t>Use the </a:t>
            </a:r>
            <a:r>
              <a:rPr lang="en-US" i="1"/>
              <a:t>Draw</a:t>
            </a:r>
            <a:r>
              <a:rPr lang="en-US"/>
              <a:t> and </a:t>
            </a:r>
            <a:r>
              <a:rPr lang="en-US" i="1"/>
              <a:t>AutoShapes</a:t>
            </a:r>
            <a:r>
              <a:rPr lang="en-US"/>
              <a:t> features in lower left to annotate and image.</a:t>
            </a:r>
          </a:p>
          <a:p>
            <a:pPr>
              <a:buFontTx/>
              <a:buAutoNum type="arabicPeriod" startAt="13"/>
            </a:pPr>
            <a:r>
              <a:rPr lang="en-US"/>
              <a:t>Colors, formats, tables, etc, are reasonably obvious.</a:t>
            </a:r>
          </a:p>
          <a:p>
            <a:pPr>
              <a:buFontTx/>
              <a:buAutoNum type="arabicPeriod" startAt="13"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6A01B-4217-4793-9F89-BA1DFB9D41A7}" type="slidenum">
              <a:rPr lang="en-US"/>
              <a:pPr/>
              <a:t>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85788" y="304800"/>
            <a:ext cx="7772400" cy="1143000"/>
          </a:xfrm>
        </p:spPr>
        <p:txBody>
          <a:bodyPr/>
          <a:lstStyle/>
          <a:p>
            <a:r>
              <a:rPr lang="en-US"/>
              <a:t>Other picks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AutoNum type="arabicPeriod" startAt="15"/>
            </a:pPr>
            <a:r>
              <a:rPr lang="en-US" sz="3200"/>
              <a:t>Associated with any slide, one can create a </a:t>
            </a:r>
            <a:r>
              <a:rPr lang="en-US" sz="3200" i="1"/>
              <a:t>Notes Page</a:t>
            </a:r>
            <a:r>
              <a:rPr lang="en-US" sz="3200"/>
              <a:t>, again arrived at via </a:t>
            </a:r>
            <a:r>
              <a:rPr lang="en-US" sz="3200">
                <a:solidFill>
                  <a:srgbClr val="FF0000"/>
                </a:solidFill>
              </a:rPr>
              <a:t>View</a:t>
            </a:r>
            <a:r>
              <a:rPr lang="en-US" sz="3200"/>
              <a:t> menu.  This material is not displayed in seen in </a:t>
            </a:r>
            <a:r>
              <a:rPr lang="en-US" sz="3200" i="1"/>
              <a:t>Slide Show</a:t>
            </a:r>
            <a:r>
              <a:rPr lang="en-US" sz="3200"/>
              <a:t> mode during presentations.  It can be printed out for presenter. Use this feature in assignment for elucidating your material.</a:t>
            </a:r>
          </a:p>
        </p:txBody>
      </p:sp>
      <p:sp>
        <p:nvSpPr>
          <p:cNvPr id="798726" name="Comment 6"/>
          <p:cNvSpPr>
            <a:spLocks noChangeArrowheads="1"/>
          </p:cNvSpPr>
          <p:nvPr/>
        </p:nvSpPr>
        <p:spPr bwMode="auto">
          <a:xfrm>
            <a:off x="7089775" y="231775"/>
            <a:ext cx="1828800" cy="19351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This “postit” comes from </a:t>
            </a:r>
            <a:r>
              <a:rPr lang="en-US" sz="1600" b="1" i="1">
                <a:solidFill>
                  <a:srgbClr val="000000"/>
                </a:solidFill>
                <a:latin typeface="Arial" pitchFamily="34" charset="0"/>
              </a:rPr>
              <a:t>Insert </a:t>
            </a:r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menu.  Pick the </a:t>
            </a:r>
            <a:r>
              <a:rPr lang="en-US" sz="1600" b="1" i="1">
                <a:solidFill>
                  <a:srgbClr val="000000"/>
                </a:solidFill>
                <a:latin typeface="Arial" pitchFamily="34" charset="0"/>
              </a:rPr>
              <a:t>Comment</a:t>
            </a:r>
            <a:r>
              <a:rPr lang="en-US" sz="1600" b="1">
                <a:solidFill>
                  <a:srgbClr val="000000"/>
                </a:solidFill>
                <a:latin typeface="Arial" pitchFamily="34" charset="0"/>
              </a:rPr>
              <a:t> option.</a:t>
            </a:r>
            <a:endParaRPr lang="en-US" sz="1600">
              <a:solidFill>
                <a:srgbClr val="000000"/>
              </a:solidFill>
              <a:latin typeface="Arial" pitchFamily="34" charset="0"/>
            </a:endParaRPr>
          </a:p>
          <a:p>
            <a:endParaRPr lang="en-US" sz="16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CS5540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9658D-7EA2-4864-A6EE-146EFEBA3671}" type="slidenum">
              <a:rPr lang="en-US"/>
              <a:pPr/>
              <a:t>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Take it away from here…</a:t>
            </a:r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AutoNum type="arabicPeriod" startAt="16"/>
            </a:pPr>
            <a:r>
              <a:rPr lang="en-US"/>
              <a:t>This should get you started.  Save often using the save icon and/or the save icon.</a:t>
            </a:r>
          </a:p>
          <a:p>
            <a:pPr>
              <a:buFontTx/>
              <a:buAutoNum type="arabicPeriod" startAt="16"/>
            </a:pPr>
            <a:r>
              <a:rPr lang="en-US"/>
              <a:t>Good luck.  Ask someone experienced rather than losing a lot of time.  </a:t>
            </a:r>
            <a:r>
              <a:rPr lang="en-US">
                <a:solidFill>
                  <a:srgbClr val="FF0000"/>
                </a:solidFill>
              </a:rPr>
              <a:t>Help</a:t>
            </a:r>
            <a:r>
              <a:rPr lang="en-US"/>
              <a:t> menu can be useful.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5_Transformations">
  <a:themeElements>
    <a:clrScheme name="Lec5_Transformatio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c5_Transform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c5_Transform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5_Transform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5_Transformation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5_Transformation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5_Transform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5_Transform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5_Transform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E:\users\rfr\Classes\CS4961\Lec5_Transformations.ppt</Template>
  <TotalTime>8456</TotalTime>
  <Words>470</Words>
  <Application>Microsoft PowerPoint</Application>
  <PresentationFormat>On-screen Show (4:3)</PresentationFormat>
  <Paragraphs>76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Arial</vt:lpstr>
      <vt:lpstr>Lec5_Transformations</vt:lpstr>
      <vt:lpstr>Beginning with PowerPoint</vt:lpstr>
      <vt:lpstr>Use this as a starter file</vt:lpstr>
      <vt:lpstr>New Slide</vt:lpstr>
      <vt:lpstr>New Slide</vt:lpstr>
      <vt:lpstr>Views</vt:lpstr>
      <vt:lpstr>Views (cont)</vt:lpstr>
      <vt:lpstr>Graphics, Etc</vt:lpstr>
      <vt:lpstr>Other picks</vt:lpstr>
      <vt:lpstr>Take it away from here…</vt:lpstr>
      <vt:lpstr>Special Effects!  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End of Chapter 1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Affine Transformations</dc:title>
  <dc:creator>Richard Riesenfeld</dc:creator>
  <cp:lastModifiedBy>Richard F Riesenfeld</cp:lastModifiedBy>
  <cp:revision>159</cp:revision>
  <cp:lastPrinted>2007-07-21T17:15:55Z</cp:lastPrinted>
  <dcterms:created xsi:type="dcterms:W3CDTF">2001-03-05T02:18:24Z</dcterms:created>
  <dcterms:modified xsi:type="dcterms:W3CDTF">2008-06-11T18:23:29Z</dcterms:modified>
</cp:coreProperties>
</file>