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0"/>
  </p:notesMasterIdLst>
  <p:handoutMasterIdLst>
    <p:handoutMasterId r:id="rId81"/>
  </p:handoutMasterIdLst>
  <p:sldIdLst>
    <p:sldId id="360" r:id="rId2"/>
    <p:sldId id="473" r:id="rId3"/>
    <p:sldId id="361" r:id="rId4"/>
    <p:sldId id="415" r:id="rId5"/>
    <p:sldId id="362" r:id="rId6"/>
    <p:sldId id="437"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363" r:id="rId20"/>
    <p:sldId id="364" r:id="rId21"/>
    <p:sldId id="365" r:id="rId22"/>
    <p:sldId id="366" r:id="rId23"/>
    <p:sldId id="367" r:id="rId24"/>
    <p:sldId id="368" r:id="rId25"/>
    <p:sldId id="369" r:id="rId26"/>
    <p:sldId id="465" r:id="rId27"/>
    <p:sldId id="370" r:id="rId28"/>
    <p:sldId id="371" r:id="rId29"/>
    <p:sldId id="372" r:id="rId30"/>
    <p:sldId id="373" r:id="rId31"/>
    <p:sldId id="374" r:id="rId32"/>
    <p:sldId id="375" r:id="rId33"/>
    <p:sldId id="376" r:id="rId34"/>
    <p:sldId id="377" r:id="rId35"/>
    <p:sldId id="466" r:id="rId36"/>
    <p:sldId id="378" r:id="rId37"/>
    <p:sldId id="379" r:id="rId38"/>
    <p:sldId id="380" r:id="rId39"/>
    <p:sldId id="469" r:id="rId40"/>
    <p:sldId id="472" r:id="rId41"/>
    <p:sldId id="381" r:id="rId42"/>
    <p:sldId id="382" r:id="rId43"/>
    <p:sldId id="383" r:id="rId44"/>
    <p:sldId id="384" r:id="rId45"/>
    <p:sldId id="385" r:id="rId46"/>
    <p:sldId id="386" r:id="rId47"/>
    <p:sldId id="387" r:id="rId48"/>
    <p:sldId id="388" r:id="rId49"/>
    <p:sldId id="389" r:id="rId50"/>
    <p:sldId id="474" r:id="rId51"/>
    <p:sldId id="475"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413" r:id="rId76"/>
    <p:sldId id="414" r:id="rId77"/>
    <p:sldId id="467" r:id="rId78"/>
    <p:sldId id="468" r:id="rId79"/>
  </p:sldIdLst>
  <p:sldSz cx="9144000" cy="6858000" type="letter"/>
  <p:notesSz cx="7315200" cy="9601200"/>
  <p:defaultTextStyle>
    <a:defPPr>
      <a:defRPr lang="en-US"/>
    </a:defPPr>
    <a:lvl1pPr algn="l" rtl="0" fontAlgn="base">
      <a:spcBef>
        <a:spcPct val="0"/>
      </a:spcBef>
      <a:spcAft>
        <a:spcPct val="0"/>
      </a:spcAft>
      <a:defRPr sz="2400" kern="1200">
        <a:solidFill>
          <a:srgbClr val="000066"/>
        </a:solidFill>
        <a:latin typeface="Arial" charset="0"/>
        <a:ea typeface="+mn-ea"/>
        <a:cs typeface="Arial" charset="0"/>
      </a:defRPr>
    </a:lvl1pPr>
    <a:lvl2pPr marL="457200" algn="l" rtl="0" fontAlgn="base">
      <a:spcBef>
        <a:spcPct val="0"/>
      </a:spcBef>
      <a:spcAft>
        <a:spcPct val="0"/>
      </a:spcAft>
      <a:defRPr sz="2400" kern="1200">
        <a:solidFill>
          <a:srgbClr val="000066"/>
        </a:solidFill>
        <a:latin typeface="Arial" charset="0"/>
        <a:ea typeface="+mn-ea"/>
        <a:cs typeface="Arial" charset="0"/>
      </a:defRPr>
    </a:lvl2pPr>
    <a:lvl3pPr marL="914400" algn="l" rtl="0" fontAlgn="base">
      <a:spcBef>
        <a:spcPct val="0"/>
      </a:spcBef>
      <a:spcAft>
        <a:spcPct val="0"/>
      </a:spcAft>
      <a:defRPr sz="2400" kern="1200">
        <a:solidFill>
          <a:srgbClr val="000066"/>
        </a:solidFill>
        <a:latin typeface="Arial" charset="0"/>
        <a:ea typeface="+mn-ea"/>
        <a:cs typeface="Arial" charset="0"/>
      </a:defRPr>
    </a:lvl3pPr>
    <a:lvl4pPr marL="1371600" algn="l" rtl="0" fontAlgn="base">
      <a:spcBef>
        <a:spcPct val="0"/>
      </a:spcBef>
      <a:spcAft>
        <a:spcPct val="0"/>
      </a:spcAft>
      <a:defRPr sz="2400" kern="1200">
        <a:solidFill>
          <a:srgbClr val="000066"/>
        </a:solidFill>
        <a:latin typeface="Arial" charset="0"/>
        <a:ea typeface="+mn-ea"/>
        <a:cs typeface="Arial" charset="0"/>
      </a:defRPr>
    </a:lvl4pPr>
    <a:lvl5pPr marL="1828800" algn="l" rtl="0" fontAlgn="base">
      <a:spcBef>
        <a:spcPct val="0"/>
      </a:spcBef>
      <a:spcAft>
        <a:spcPct val="0"/>
      </a:spcAft>
      <a:defRPr sz="2400" kern="1200">
        <a:solidFill>
          <a:srgbClr val="000066"/>
        </a:solidFill>
        <a:latin typeface="Arial" charset="0"/>
        <a:ea typeface="+mn-ea"/>
        <a:cs typeface="Arial" charset="0"/>
      </a:defRPr>
    </a:lvl5pPr>
    <a:lvl6pPr marL="2286000" algn="l" defTabSz="914400" rtl="0" eaLnBrk="1" latinLnBrk="0" hangingPunct="1">
      <a:defRPr sz="2400" kern="1200">
        <a:solidFill>
          <a:srgbClr val="000066"/>
        </a:solidFill>
        <a:latin typeface="Arial" charset="0"/>
        <a:ea typeface="+mn-ea"/>
        <a:cs typeface="Arial" charset="0"/>
      </a:defRPr>
    </a:lvl6pPr>
    <a:lvl7pPr marL="2743200" algn="l" defTabSz="914400" rtl="0" eaLnBrk="1" latinLnBrk="0" hangingPunct="1">
      <a:defRPr sz="2400" kern="1200">
        <a:solidFill>
          <a:srgbClr val="000066"/>
        </a:solidFill>
        <a:latin typeface="Arial" charset="0"/>
        <a:ea typeface="+mn-ea"/>
        <a:cs typeface="Arial" charset="0"/>
      </a:defRPr>
    </a:lvl7pPr>
    <a:lvl8pPr marL="3200400" algn="l" defTabSz="914400" rtl="0" eaLnBrk="1" latinLnBrk="0" hangingPunct="1">
      <a:defRPr sz="2400" kern="1200">
        <a:solidFill>
          <a:srgbClr val="000066"/>
        </a:solidFill>
        <a:latin typeface="Arial" charset="0"/>
        <a:ea typeface="+mn-ea"/>
        <a:cs typeface="Arial" charset="0"/>
      </a:defRPr>
    </a:lvl8pPr>
    <a:lvl9pPr marL="3657600" algn="l" defTabSz="914400" rtl="0" eaLnBrk="1" latinLnBrk="0" hangingPunct="1">
      <a:defRPr sz="2400"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66"/>
    <a:srgbClr val="FFFF00"/>
    <a:srgbClr val="5F5F5F"/>
    <a:srgbClr val="4D4D4D"/>
    <a:srgbClr val="FF0000"/>
    <a:srgbClr val="0099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0" autoAdjust="0"/>
    <p:restoredTop sz="90078" autoAdjust="0"/>
  </p:normalViewPr>
  <p:slideViewPr>
    <p:cSldViewPr snapToGrid="0">
      <p:cViewPr varScale="1">
        <p:scale>
          <a:sx n="46" d="100"/>
          <a:sy n="46" d="100"/>
        </p:scale>
        <p:origin x="-96" y="-1254"/>
      </p:cViewPr>
      <p:guideLst>
        <p:guide orient="horz" pos="3403"/>
        <p:guide orient="horz" pos="1123"/>
        <p:guide pos="48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100" d="100"/>
        <a:sy n="100" d="100"/>
      </p:scale>
      <p:origin x="0" y="16482"/>
    </p:cViewPr>
  </p:sorterViewPr>
  <p:notesViewPr>
    <p:cSldViewPr snapToGrid="0">
      <p:cViewPr varScale="1">
        <p:scale>
          <a:sx n="73" d="100"/>
          <a:sy n="73" d="100"/>
        </p:scale>
        <p:origin x="-2100" y="-11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28.xml"/><Relationship Id="rId18" Type="http://schemas.openxmlformats.org/officeDocument/2006/relationships/slide" Target="slides/slide35.xml"/><Relationship Id="rId26" Type="http://schemas.openxmlformats.org/officeDocument/2006/relationships/slide" Target="slides/slide49.xml"/><Relationship Id="rId39" Type="http://schemas.openxmlformats.org/officeDocument/2006/relationships/slide" Target="slides/slide66.xml"/><Relationship Id="rId3" Type="http://schemas.openxmlformats.org/officeDocument/2006/relationships/slide" Target="slides/slide3.xml"/><Relationship Id="rId21" Type="http://schemas.openxmlformats.org/officeDocument/2006/relationships/slide" Target="slides/slide44.xml"/><Relationship Id="rId34" Type="http://schemas.openxmlformats.org/officeDocument/2006/relationships/slide" Target="slides/slide61.xml"/><Relationship Id="rId42" Type="http://schemas.openxmlformats.org/officeDocument/2006/relationships/slide" Target="slides/slide69.xml"/><Relationship Id="rId47" Type="http://schemas.openxmlformats.org/officeDocument/2006/relationships/slide" Target="slides/slide74.xml"/><Relationship Id="rId50" Type="http://schemas.openxmlformats.org/officeDocument/2006/relationships/slide" Target="slides/slide77.xml"/><Relationship Id="rId7" Type="http://schemas.openxmlformats.org/officeDocument/2006/relationships/slide" Target="slides/slide21.xml"/><Relationship Id="rId12" Type="http://schemas.openxmlformats.org/officeDocument/2006/relationships/slide" Target="slides/slide26.xml"/><Relationship Id="rId17" Type="http://schemas.openxmlformats.org/officeDocument/2006/relationships/slide" Target="slides/slide34.xml"/><Relationship Id="rId25" Type="http://schemas.openxmlformats.org/officeDocument/2006/relationships/slide" Target="slides/slide48.xml"/><Relationship Id="rId33" Type="http://schemas.openxmlformats.org/officeDocument/2006/relationships/slide" Target="slides/slide60.xml"/><Relationship Id="rId38" Type="http://schemas.openxmlformats.org/officeDocument/2006/relationships/slide" Target="slides/slide65.xml"/><Relationship Id="rId46" Type="http://schemas.openxmlformats.org/officeDocument/2006/relationships/slide" Target="slides/slide73.xml"/><Relationship Id="rId2" Type="http://schemas.openxmlformats.org/officeDocument/2006/relationships/slide" Target="slides/slide2.xml"/><Relationship Id="rId16" Type="http://schemas.openxmlformats.org/officeDocument/2006/relationships/slide" Target="slides/slide33.xml"/><Relationship Id="rId20" Type="http://schemas.openxmlformats.org/officeDocument/2006/relationships/slide" Target="slides/slide43.xml"/><Relationship Id="rId29" Type="http://schemas.openxmlformats.org/officeDocument/2006/relationships/slide" Target="slides/slide56.xml"/><Relationship Id="rId41" Type="http://schemas.openxmlformats.org/officeDocument/2006/relationships/slide" Target="slides/slide68.xml"/><Relationship Id="rId1" Type="http://schemas.openxmlformats.org/officeDocument/2006/relationships/slide" Target="slides/slide1.xml"/><Relationship Id="rId6" Type="http://schemas.openxmlformats.org/officeDocument/2006/relationships/slide" Target="slides/slide20.xml"/><Relationship Id="rId11" Type="http://schemas.openxmlformats.org/officeDocument/2006/relationships/slide" Target="slides/slide25.xml"/><Relationship Id="rId24" Type="http://schemas.openxmlformats.org/officeDocument/2006/relationships/slide" Target="slides/slide47.xml"/><Relationship Id="rId32" Type="http://schemas.openxmlformats.org/officeDocument/2006/relationships/slide" Target="slides/slide59.xml"/><Relationship Id="rId37" Type="http://schemas.openxmlformats.org/officeDocument/2006/relationships/slide" Target="slides/slide64.xml"/><Relationship Id="rId40" Type="http://schemas.openxmlformats.org/officeDocument/2006/relationships/slide" Target="slides/slide67.xml"/><Relationship Id="rId45" Type="http://schemas.openxmlformats.org/officeDocument/2006/relationships/slide" Target="slides/slide72.xml"/><Relationship Id="rId5" Type="http://schemas.openxmlformats.org/officeDocument/2006/relationships/slide" Target="slides/slide19.xml"/><Relationship Id="rId15" Type="http://schemas.openxmlformats.org/officeDocument/2006/relationships/slide" Target="slides/slide32.xml"/><Relationship Id="rId23" Type="http://schemas.openxmlformats.org/officeDocument/2006/relationships/slide" Target="slides/slide46.xml"/><Relationship Id="rId28" Type="http://schemas.openxmlformats.org/officeDocument/2006/relationships/slide" Target="slides/slide55.xml"/><Relationship Id="rId36" Type="http://schemas.openxmlformats.org/officeDocument/2006/relationships/slide" Target="slides/slide63.xml"/><Relationship Id="rId49" Type="http://schemas.openxmlformats.org/officeDocument/2006/relationships/slide" Target="slides/slide76.xml"/><Relationship Id="rId10" Type="http://schemas.openxmlformats.org/officeDocument/2006/relationships/slide" Target="slides/slide24.xml"/><Relationship Id="rId19" Type="http://schemas.openxmlformats.org/officeDocument/2006/relationships/slide" Target="slides/slide42.xml"/><Relationship Id="rId31" Type="http://schemas.openxmlformats.org/officeDocument/2006/relationships/slide" Target="slides/slide58.xml"/><Relationship Id="rId44" Type="http://schemas.openxmlformats.org/officeDocument/2006/relationships/slide" Target="slides/slide71.xml"/><Relationship Id="rId4" Type="http://schemas.openxmlformats.org/officeDocument/2006/relationships/slide" Target="slides/slide4.xml"/><Relationship Id="rId9" Type="http://schemas.openxmlformats.org/officeDocument/2006/relationships/slide" Target="slides/slide23.xml"/><Relationship Id="rId14" Type="http://schemas.openxmlformats.org/officeDocument/2006/relationships/slide" Target="slides/slide29.xml"/><Relationship Id="rId22" Type="http://schemas.openxmlformats.org/officeDocument/2006/relationships/slide" Target="slides/slide45.xml"/><Relationship Id="rId27" Type="http://schemas.openxmlformats.org/officeDocument/2006/relationships/slide" Target="slides/slide54.xml"/><Relationship Id="rId30" Type="http://schemas.openxmlformats.org/officeDocument/2006/relationships/slide" Target="slides/slide57.xml"/><Relationship Id="rId35" Type="http://schemas.openxmlformats.org/officeDocument/2006/relationships/slide" Target="slides/slide62.xml"/><Relationship Id="rId43" Type="http://schemas.openxmlformats.org/officeDocument/2006/relationships/slide" Target="slides/slide70.xml"/><Relationship Id="rId48" Type="http://schemas.openxmlformats.org/officeDocument/2006/relationships/slide" Target="slides/slide75.xml"/><Relationship Id="rId8"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001">
              <a:defRPr sz="1300">
                <a:solidFill>
                  <a:schemeClr val="tx1"/>
                </a:solidFill>
                <a:cs typeface="+mn-cs"/>
              </a:defRPr>
            </a:lvl1pPr>
          </a:lstStyle>
          <a:p>
            <a:pPr>
              <a:defRPr/>
            </a:pPr>
            <a:r>
              <a:rPr lang="en-US"/>
              <a:t>School of Computing</a:t>
            </a:r>
          </a:p>
          <a:p>
            <a:pPr>
              <a:defRPr/>
            </a:pPr>
            <a:r>
              <a:rPr lang="en-US"/>
              <a:t>CS5540  </a:t>
            </a:r>
            <a:r>
              <a:rPr lang="en-US" i="1"/>
              <a:t>HCI</a:t>
            </a:r>
            <a:endParaRPr lang="en-US"/>
          </a:p>
          <a:p>
            <a:pPr>
              <a:defRPr/>
            </a:pPr>
            <a:endParaRPr lang="en-US"/>
          </a:p>
        </p:txBody>
      </p:sp>
      <p:sp>
        <p:nvSpPr>
          <p:cNvPr id="1843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001">
              <a:defRPr sz="1300">
                <a:solidFill>
                  <a:schemeClr val="tx1"/>
                </a:solidFill>
                <a:cs typeface="+mn-cs"/>
              </a:defRPr>
            </a:lvl1pPr>
          </a:lstStyle>
          <a:p>
            <a:pPr>
              <a:defRPr/>
            </a:pPr>
            <a:r>
              <a:rPr lang="en-US"/>
              <a:t>Fall 2008</a:t>
            </a:r>
          </a:p>
        </p:txBody>
      </p:sp>
      <p:sp>
        <p:nvSpPr>
          <p:cNvPr id="1843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001">
              <a:defRPr sz="1300">
                <a:solidFill>
                  <a:schemeClr val="tx1"/>
                </a:solidFill>
                <a:cs typeface="+mn-cs"/>
              </a:defRPr>
            </a:lvl1pPr>
          </a:lstStyle>
          <a:p>
            <a:pPr>
              <a:defRPr/>
            </a:pPr>
            <a:r>
              <a:rPr lang="en-US"/>
              <a:t>R F Riesenfeld, Professor</a:t>
            </a:r>
          </a:p>
        </p:txBody>
      </p:sp>
      <p:sp>
        <p:nvSpPr>
          <p:cNvPr id="1843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001">
              <a:defRPr sz="1300">
                <a:solidFill>
                  <a:schemeClr val="tx1"/>
                </a:solidFill>
                <a:cs typeface="+mn-cs"/>
              </a:defRPr>
            </a:lvl1pPr>
          </a:lstStyle>
          <a:p>
            <a:pPr>
              <a:defRPr/>
            </a:pPr>
            <a:fld id="{3B07B4DD-26B1-4C73-AC74-22B849B833DB}" type="slidenum">
              <a:rPr lang="en-US"/>
              <a:pPr>
                <a:defRPr/>
              </a:pPr>
              <a:t>‹#›</a:t>
            </a:fld>
            <a:endParaRPr lang="en-US" dirty="0"/>
          </a:p>
        </p:txBody>
      </p:sp>
      <p:sp>
        <p:nvSpPr>
          <p:cNvPr id="7" name="Rectangle 6"/>
          <p:cNvSpPr/>
          <p:nvPr/>
        </p:nvSpPr>
        <p:spPr>
          <a:xfrm>
            <a:off x="1323975" y="258763"/>
            <a:ext cx="4802188" cy="328612"/>
          </a:xfrm>
          <a:prstGeom prst="rect">
            <a:avLst/>
          </a:prstGeom>
        </p:spPr>
        <p:txBody>
          <a:bodyPr lIns="96433" tIns="48216" rIns="96433" bIns="48216">
            <a:spAutoFit/>
          </a:bodyPr>
          <a:lstStyle/>
          <a:p>
            <a:pPr algn="ctr">
              <a:defRPr/>
            </a:pPr>
            <a:r>
              <a:rPr lang="en-US" sz="1500" b="1" dirty="0">
                <a:solidFill>
                  <a:schemeClr val="tx1"/>
                </a:solidFill>
                <a:cs typeface="+mn-cs"/>
              </a:rPr>
              <a:t>Lec Set 01: Preliminaries</a:t>
            </a:r>
            <a:endParaRPr lang="en-US" sz="1500" dirty="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001">
              <a:defRPr sz="1300">
                <a:solidFill>
                  <a:schemeClr val="tx1"/>
                </a:solidFill>
                <a:cs typeface="+mn-cs"/>
              </a:defRPr>
            </a:lvl1pPr>
          </a:lstStyle>
          <a:p>
            <a:pPr>
              <a:defRPr/>
            </a:pPr>
            <a:endParaRPr lang="en-US"/>
          </a:p>
        </p:txBody>
      </p:sp>
      <p:sp>
        <p:nvSpPr>
          <p:cNvPr id="1741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001">
              <a:defRPr sz="1300">
                <a:solidFill>
                  <a:schemeClr val="tx1"/>
                </a:solidFill>
                <a:cs typeface="+mn-cs"/>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001">
              <a:defRPr sz="1300">
                <a:solidFill>
                  <a:schemeClr val="tx1"/>
                </a:solidFill>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001">
              <a:defRPr sz="1300">
                <a:solidFill>
                  <a:schemeClr val="tx1"/>
                </a:solidFill>
                <a:cs typeface="+mn-cs"/>
              </a:defRPr>
            </a:lvl1pPr>
          </a:lstStyle>
          <a:p>
            <a:pPr>
              <a:defRPr/>
            </a:pPr>
            <a:fld id="{3B9D7C47-2B7F-4394-BBAF-36500669EFE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C321E448-CCA7-4AEE-A868-F24A95417860}" type="slidenum">
              <a:rPr lang="en-US" smtClean="0"/>
              <a:pPr>
                <a:defRPr/>
              </a:pPr>
              <a:t>1</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
        <p:nvSpPr>
          <p:cNvPr id="60421" name="Date Placeholder 4"/>
          <p:cNvSpPr>
            <a:spLocks noGrp="1"/>
          </p:cNvSpPr>
          <p:nvPr>
            <p:ph type="dt" sz="quarter" idx="1"/>
          </p:nvPr>
        </p:nvSpPr>
        <p:spPr/>
        <p:txBody>
          <a:bodyPr/>
          <a:lstStyle/>
          <a:p>
            <a:pPr>
              <a:defRPr/>
            </a:pPr>
            <a:endParaRPr lang="en-US" smtClean="0"/>
          </a:p>
        </p:txBody>
      </p:sp>
      <p:sp>
        <p:nvSpPr>
          <p:cNvPr id="60422" name="Footer Placeholder 5"/>
          <p:cNvSpPr>
            <a:spLocks noGrp="1"/>
          </p:cNvSpPr>
          <p:nvPr>
            <p:ph type="ftr" sz="quarter" idx="4"/>
          </p:nvPr>
        </p:nvSpPr>
        <p:spPr/>
        <p:txBody>
          <a:bodyPr/>
          <a:lstStyle/>
          <a:p>
            <a:pPr>
              <a:defRPr/>
            </a:pPr>
            <a:endParaRPr lang="en-US" smtClean="0"/>
          </a:p>
        </p:txBody>
      </p:sp>
      <p:sp>
        <p:nvSpPr>
          <p:cNvPr id="6042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4776C61-8101-4EC8-A6F3-89FFF36C86BD}" type="slidenum">
              <a:rPr lang="en-US" smtClean="0"/>
              <a:pPr>
                <a:defRPr/>
              </a:pPr>
              <a:t>19</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
        <p:nvSpPr>
          <p:cNvPr id="63493" name="Date Placeholder 4"/>
          <p:cNvSpPr>
            <a:spLocks noGrp="1"/>
          </p:cNvSpPr>
          <p:nvPr>
            <p:ph type="dt" sz="quarter" idx="1"/>
          </p:nvPr>
        </p:nvSpPr>
        <p:spPr/>
        <p:txBody>
          <a:bodyPr/>
          <a:lstStyle/>
          <a:p>
            <a:pPr>
              <a:defRPr/>
            </a:pPr>
            <a:endParaRPr lang="en-US" smtClean="0"/>
          </a:p>
        </p:txBody>
      </p:sp>
      <p:sp>
        <p:nvSpPr>
          <p:cNvPr id="63494" name="Footer Placeholder 5"/>
          <p:cNvSpPr>
            <a:spLocks noGrp="1"/>
          </p:cNvSpPr>
          <p:nvPr>
            <p:ph type="ftr" sz="quarter" idx="4"/>
          </p:nvPr>
        </p:nvSpPr>
        <p:spPr/>
        <p:txBody>
          <a:bodyPr/>
          <a:lstStyle/>
          <a:p>
            <a:pPr>
              <a:defRPr/>
            </a:pPr>
            <a:endParaRPr lang="en-US" smtClean="0"/>
          </a:p>
        </p:txBody>
      </p:sp>
      <p:sp>
        <p:nvSpPr>
          <p:cNvPr id="6349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E2E8D9C1-43CD-432F-8342-752A8F43CF11}" type="slidenum">
              <a:rPr lang="en-US" smtClean="0"/>
              <a:pPr>
                <a:defRPr/>
              </a:pPr>
              <a:t>20</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
        <p:nvSpPr>
          <p:cNvPr id="64517" name="Date Placeholder 4"/>
          <p:cNvSpPr>
            <a:spLocks noGrp="1"/>
          </p:cNvSpPr>
          <p:nvPr>
            <p:ph type="dt" sz="quarter" idx="1"/>
          </p:nvPr>
        </p:nvSpPr>
        <p:spPr/>
        <p:txBody>
          <a:bodyPr/>
          <a:lstStyle/>
          <a:p>
            <a:pPr>
              <a:defRPr/>
            </a:pPr>
            <a:endParaRPr lang="en-US" smtClean="0"/>
          </a:p>
        </p:txBody>
      </p:sp>
      <p:sp>
        <p:nvSpPr>
          <p:cNvPr id="64518" name="Footer Placeholder 5"/>
          <p:cNvSpPr>
            <a:spLocks noGrp="1"/>
          </p:cNvSpPr>
          <p:nvPr>
            <p:ph type="ftr" sz="quarter" idx="4"/>
          </p:nvPr>
        </p:nvSpPr>
        <p:spPr/>
        <p:txBody>
          <a:bodyPr/>
          <a:lstStyle/>
          <a:p>
            <a:pPr>
              <a:defRPr/>
            </a:pPr>
            <a:endParaRPr lang="en-US" smtClean="0"/>
          </a:p>
        </p:txBody>
      </p:sp>
      <p:sp>
        <p:nvSpPr>
          <p:cNvPr id="6451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6E00B7B8-1DDD-4AB9-8F0B-2547E73F90C4}" type="slidenum">
              <a:rPr lang="en-US" smtClean="0"/>
              <a:pPr>
                <a:defRPr/>
              </a:pPr>
              <a:t>2</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endParaRPr lang="en-US" smtClean="0"/>
          </a:p>
        </p:txBody>
      </p:sp>
      <p:sp>
        <p:nvSpPr>
          <p:cNvPr id="61446" name="Footer Placeholder 5"/>
          <p:cNvSpPr>
            <a:spLocks noGrp="1"/>
          </p:cNvSpPr>
          <p:nvPr>
            <p:ph type="ftr" sz="quarter" idx="4"/>
          </p:nvPr>
        </p:nvSpPr>
        <p:spPr/>
        <p:txBody>
          <a:bodyPr/>
          <a:lstStyle/>
          <a:p>
            <a:pPr>
              <a:defRPr/>
            </a:pPr>
            <a:endParaRPr lang="en-US" smtClean="0"/>
          </a:p>
        </p:txBody>
      </p:sp>
      <p:sp>
        <p:nvSpPr>
          <p:cNvPr id="6144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246451A3-6838-4D9B-BA84-CEB3F2341E0D}" type="slidenum">
              <a:rPr lang="en-US" smtClean="0"/>
              <a:pPr>
                <a:defRPr/>
              </a:pPr>
              <a:t>21</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
        <p:nvSpPr>
          <p:cNvPr id="65541" name="Date Placeholder 4"/>
          <p:cNvSpPr>
            <a:spLocks noGrp="1"/>
          </p:cNvSpPr>
          <p:nvPr>
            <p:ph type="dt" sz="quarter" idx="1"/>
          </p:nvPr>
        </p:nvSpPr>
        <p:spPr/>
        <p:txBody>
          <a:bodyPr/>
          <a:lstStyle/>
          <a:p>
            <a:pPr>
              <a:defRPr/>
            </a:pPr>
            <a:endParaRPr lang="en-US" smtClean="0"/>
          </a:p>
        </p:txBody>
      </p:sp>
      <p:sp>
        <p:nvSpPr>
          <p:cNvPr id="65542" name="Footer Placeholder 5"/>
          <p:cNvSpPr>
            <a:spLocks noGrp="1"/>
          </p:cNvSpPr>
          <p:nvPr>
            <p:ph type="ftr" sz="quarter" idx="4"/>
          </p:nvPr>
        </p:nvSpPr>
        <p:spPr/>
        <p:txBody>
          <a:bodyPr/>
          <a:lstStyle/>
          <a:p>
            <a:pPr>
              <a:defRPr/>
            </a:pPr>
            <a:endParaRPr lang="en-US" smtClean="0"/>
          </a:p>
        </p:txBody>
      </p:sp>
      <p:sp>
        <p:nvSpPr>
          <p:cNvPr id="6554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D882DC6C-B21F-4CCB-9038-EB2DB66A9D95}" type="slidenum">
              <a:rPr lang="en-US" smtClean="0"/>
              <a:pPr>
                <a:defRPr/>
              </a:pPr>
              <a:t>22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
        <p:nvSpPr>
          <p:cNvPr id="66565" name="Date Placeholder 4"/>
          <p:cNvSpPr>
            <a:spLocks noGrp="1"/>
          </p:cNvSpPr>
          <p:nvPr>
            <p:ph type="dt" sz="quarter" idx="1"/>
          </p:nvPr>
        </p:nvSpPr>
        <p:spPr/>
        <p:txBody>
          <a:bodyPr/>
          <a:lstStyle/>
          <a:p>
            <a:pPr>
              <a:defRPr/>
            </a:pPr>
            <a:endParaRPr lang="en-US" smtClean="0"/>
          </a:p>
        </p:txBody>
      </p:sp>
      <p:sp>
        <p:nvSpPr>
          <p:cNvPr id="66566" name="Footer Placeholder 5"/>
          <p:cNvSpPr>
            <a:spLocks noGrp="1"/>
          </p:cNvSpPr>
          <p:nvPr>
            <p:ph type="ftr" sz="quarter" idx="4"/>
          </p:nvPr>
        </p:nvSpPr>
        <p:spPr/>
        <p:txBody>
          <a:bodyPr/>
          <a:lstStyle/>
          <a:p>
            <a:pPr>
              <a:defRPr/>
            </a:pPr>
            <a:endParaRPr lang="en-US" smtClean="0"/>
          </a:p>
        </p:txBody>
      </p:sp>
      <p:sp>
        <p:nvSpPr>
          <p:cNvPr id="6656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50BC945F-872B-48CF-B6DB-5C68DE6C6B2C}" type="slidenum">
              <a:rPr lang="en-US" smtClean="0"/>
              <a:pPr>
                <a:defRPr/>
              </a:pPr>
              <a:t>23</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76313" y="4560888"/>
            <a:ext cx="5362575" cy="4319587"/>
          </a:xfrm>
          <a:noFill/>
          <a:ln/>
        </p:spPr>
        <p:txBody>
          <a:bodyPr/>
          <a:lstStyle/>
          <a:p>
            <a:pPr eaLnBrk="1" hangingPunct="1"/>
            <a:r>
              <a:rPr lang="en-US" smtClean="0"/>
              <a:t>We ended class on Bullet 2</a:t>
            </a:r>
          </a:p>
        </p:txBody>
      </p:sp>
      <p:sp>
        <p:nvSpPr>
          <p:cNvPr id="67589" name="Date Placeholder 4"/>
          <p:cNvSpPr>
            <a:spLocks noGrp="1"/>
          </p:cNvSpPr>
          <p:nvPr>
            <p:ph type="dt" sz="quarter" idx="1"/>
          </p:nvPr>
        </p:nvSpPr>
        <p:spPr/>
        <p:txBody>
          <a:bodyPr/>
          <a:lstStyle/>
          <a:p>
            <a:pPr>
              <a:defRPr/>
            </a:pPr>
            <a:endParaRPr lang="en-US" smtClean="0"/>
          </a:p>
        </p:txBody>
      </p:sp>
      <p:sp>
        <p:nvSpPr>
          <p:cNvPr id="67590" name="Footer Placeholder 5"/>
          <p:cNvSpPr>
            <a:spLocks noGrp="1"/>
          </p:cNvSpPr>
          <p:nvPr>
            <p:ph type="ftr" sz="quarter" idx="4"/>
          </p:nvPr>
        </p:nvSpPr>
        <p:spPr/>
        <p:txBody>
          <a:bodyPr/>
          <a:lstStyle/>
          <a:p>
            <a:pPr>
              <a:defRPr/>
            </a:pPr>
            <a:endParaRPr lang="en-US" smtClean="0"/>
          </a:p>
        </p:txBody>
      </p:sp>
      <p:sp>
        <p:nvSpPr>
          <p:cNvPr id="6759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8AC2865B-10F9-4CE8-B078-8BFE7C3F66CA}" type="slidenum">
              <a:rPr lang="en-US" smtClean="0"/>
              <a:pPr>
                <a:defRPr/>
              </a:pPr>
              <a:t>24</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
        <p:nvSpPr>
          <p:cNvPr id="68613" name="Date Placeholder 4"/>
          <p:cNvSpPr>
            <a:spLocks noGrp="1"/>
          </p:cNvSpPr>
          <p:nvPr>
            <p:ph type="dt" sz="quarter" idx="1"/>
          </p:nvPr>
        </p:nvSpPr>
        <p:spPr/>
        <p:txBody>
          <a:bodyPr/>
          <a:lstStyle/>
          <a:p>
            <a:pPr>
              <a:defRPr/>
            </a:pPr>
            <a:endParaRPr lang="en-US" smtClean="0"/>
          </a:p>
        </p:txBody>
      </p:sp>
      <p:sp>
        <p:nvSpPr>
          <p:cNvPr id="68614" name="Footer Placeholder 5"/>
          <p:cNvSpPr>
            <a:spLocks noGrp="1"/>
          </p:cNvSpPr>
          <p:nvPr>
            <p:ph type="ftr" sz="quarter" idx="4"/>
          </p:nvPr>
        </p:nvSpPr>
        <p:spPr/>
        <p:txBody>
          <a:bodyPr/>
          <a:lstStyle/>
          <a:p>
            <a:pPr>
              <a:defRPr/>
            </a:pPr>
            <a:endParaRPr lang="en-US" smtClean="0"/>
          </a:p>
        </p:txBody>
      </p:sp>
      <p:sp>
        <p:nvSpPr>
          <p:cNvPr id="6861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AECD6DC4-0643-4838-9B16-6E23C741F189}" type="slidenum">
              <a:rPr lang="en-US" smtClean="0"/>
              <a:pPr>
                <a:defRPr/>
              </a:pPr>
              <a:t>25</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
        <p:nvSpPr>
          <p:cNvPr id="69637" name="Date Placeholder 4"/>
          <p:cNvSpPr>
            <a:spLocks noGrp="1"/>
          </p:cNvSpPr>
          <p:nvPr>
            <p:ph type="dt" sz="quarter" idx="1"/>
          </p:nvPr>
        </p:nvSpPr>
        <p:spPr/>
        <p:txBody>
          <a:bodyPr/>
          <a:lstStyle/>
          <a:p>
            <a:pPr>
              <a:defRPr/>
            </a:pPr>
            <a:endParaRPr lang="en-US" smtClean="0"/>
          </a:p>
        </p:txBody>
      </p:sp>
      <p:sp>
        <p:nvSpPr>
          <p:cNvPr id="69638" name="Footer Placeholder 5"/>
          <p:cNvSpPr>
            <a:spLocks noGrp="1"/>
          </p:cNvSpPr>
          <p:nvPr>
            <p:ph type="ftr" sz="quarter" idx="4"/>
          </p:nvPr>
        </p:nvSpPr>
        <p:spPr/>
        <p:txBody>
          <a:bodyPr/>
          <a:lstStyle/>
          <a:p>
            <a:pPr>
              <a:defRPr/>
            </a:pPr>
            <a:endParaRPr lang="en-US" smtClean="0"/>
          </a:p>
        </p:txBody>
      </p:sp>
      <p:sp>
        <p:nvSpPr>
          <p:cNvPr id="6963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AECD6DC4-0643-4838-9B16-6E23C741F189}" type="slidenum">
              <a:rPr lang="en-US" smtClean="0"/>
              <a:pPr>
                <a:defRPr/>
              </a:pPr>
              <a:t>26</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
        <p:nvSpPr>
          <p:cNvPr id="69637" name="Date Placeholder 4"/>
          <p:cNvSpPr>
            <a:spLocks noGrp="1"/>
          </p:cNvSpPr>
          <p:nvPr>
            <p:ph type="dt" sz="quarter" idx="1"/>
          </p:nvPr>
        </p:nvSpPr>
        <p:spPr/>
        <p:txBody>
          <a:bodyPr/>
          <a:lstStyle/>
          <a:p>
            <a:pPr>
              <a:defRPr/>
            </a:pPr>
            <a:endParaRPr lang="en-US" smtClean="0"/>
          </a:p>
        </p:txBody>
      </p:sp>
      <p:sp>
        <p:nvSpPr>
          <p:cNvPr id="69638" name="Footer Placeholder 5"/>
          <p:cNvSpPr>
            <a:spLocks noGrp="1"/>
          </p:cNvSpPr>
          <p:nvPr>
            <p:ph type="ftr" sz="quarter" idx="4"/>
          </p:nvPr>
        </p:nvSpPr>
        <p:spPr/>
        <p:txBody>
          <a:bodyPr/>
          <a:lstStyle/>
          <a:p>
            <a:pPr>
              <a:defRPr/>
            </a:pPr>
            <a:endParaRPr lang="en-US" smtClean="0"/>
          </a:p>
        </p:txBody>
      </p:sp>
      <p:sp>
        <p:nvSpPr>
          <p:cNvPr id="6963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291946E1-01F9-4D6B-8936-B2EAF653C2CD}" type="slidenum">
              <a:rPr lang="en-US" smtClean="0"/>
              <a:pPr>
                <a:defRPr/>
              </a:pPr>
              <a:t>27</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
        <p:nvSpPr>
          <p:cNvPr id="70661" name="Date Placeholder 4"/>
          <p:cNvSpPr>
            <a:spLocks noGrp="1"/>
          </p:cNvSpPr>
          <p:nvPr>
            <p:ph type="dt" sz="quarter" idx="1"/>
          </p:nvPr>
        </p:nvSpPr>
        <p:spPr/>
        <p:txBody>
          <a:bodyPr/>
          <a:lstStyle/>
          <a:p>
            <a:pPr>
              <a:defRPr/>
            </a:pPr>
            <a:endParaRPr lang="en-US" smtClean="0"/>
          </a:p>
        </p:txBody>
      </p:sp>
      <p:sp>
        <p:nvSpPr>
          <p:cNvPr id="70662" name="Footer Placeholder 5"/>
          <p:cNvSpPr>
            <a:spLocks noGrp="1"/>
          </p:cNvSpPr>
          <p:nvPr>
            <p:ph type="ftr" sz="quarter" idx="4"/>
          </p:nvPr>
        </p:nvSpPr>
        <p:spPr/>
        <p:txBody>
          <a:bodyPr/>
          <a:lstStyle/>
          <a:p>
            <a:pPr>
              <a:defRPr/>
            </a:pPr>
            <a:endParaRPr lang="en-US" smtClean="0"/>
          </a:p>
        </p:txBody>
      </p:sp>
      <p:sp>
        <p:nvSpPr>
          <p:cNvPr id="7066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1801B6E2-7F90-495B-9401-FD1E30074455}" type="slidenum">
              <a:rPr lang="en-US" smtClean="0"/>
              <a:pPr>
                <a:defRPr/>
              </a:pPr>
              <a:t>28</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
        <p:nvSpPr>
          <p:cNvPr id="71685" name="Date Placeholder 4"/>
          <p:cNvSpPr>
            <a:spLocks noGrp="1"/>
          </p:cNvSpPr>
          <p:nvPr>
            <p:ph type="dt" sz="quarter" idx="1"/>
          </p:nvPr>
        </p:nvSpPr>
        <p:spPr/>
        <p:txBody>
          <a:bodyPr/>
          <a:lstStyle/>
          <a:p>
            <a:pPr>
              <a:defRPr/>
            </a:pPr>
            <a:endParaRPr lang="en-US" smtClean="0"/>
          </a:p>
        </p:txBody>
      </p:sp>
      <p:sp>
        <p:nvSpPr>
          <p:cNvPr id="71686" name="Footer Placeholder 5"/>
          <p:cNvSpPr>
            <a:spLocks noGrp="1"/>
          </p:cNvSpPr>
          <p:nvPr>
            <p:ph type="ftr" sz="quarter" idx="4"/>
          </p:nvPr>
        </p:nvSpPr>
        <p:spPr/>
        <p:txBody>
          <a:bodyPr/>
          <a:lstStyle/>
          <a:p>
            <a:pPr>
              <a:defRPr/>
            </a:pPr>
            <a:endParaRPr lang="en-US" smtClean="0"/>
          </a:p>
        </p:txBody>
      </p:sp>
      <p:sp>
        <p:nvSpPr>
          <p:cNvPr id="7168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7FBEF43B-D1CB-4D51-A650-533730A6567A}" type="slidenum">
              <a:rPr lang="en-US" smtClean="0"/>
              <a:pPr>
                <a:defRPr/>
              </a:pPr>
              <a:t>29</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
        <p:nvSpPr>
          <p:cNvPr id="72709" name="Date Placeholder 4"/>
          <p:cNvSpPr>
            <a:spLocks noGrp="1"/>
          </p:cNvSpPr>
          <p:nvPr>
            <p:ph type="dt" sz="quarter" idx="1"/>
          </p:nvPr>
        </p:nvSpPr>
        <p:spPr/>
        <p:txBody>
          <a:bodyPr/>
          <a:lstStyle/>
          <a:p>
            <a:pPr>
              <a:defRPr/>
            </a:pPr>
            <a:endParaRPr lang="en-US" smtClean="0"/>
          </a:p>
        </p:txBody>
      </p:sp>
      <p:sp>
        <p:nvSpPr>
          <p:cNvPr id="72710" name="Footer Placeholder 5"/>
          <p:cNvSpPr>
            <a:spLocks noGrp="1"/>
          </p:cNvSpPr>
          <p:nvPr>
            <p:ph type="ftr" sz="quarter" idx="4"/>
          </p:nvPr>
        </p:nvSpPr>
        <p:spPr/>
        <p:txBody>
          <a:bodyPr/>
          <a:lstStyle/>
          <a:p>
            <a:pPr>
              <a:defRPr/>
            </a:pPr>
            <a:endParaRPr lang="en-US" smtClean="0"/>
          </a:p>
        </p:txBody>
      </p:sp>
      <p:sp>
        <p:nvSpPr>
          <p:cNvPr id="7271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DD0A6C90-CA93-4322-8CEF-BC25476CD8C9}" type="slidenum">
              <a:rPr lang="en-US" smtClean="0"/>
              <a:pPr>
                <a:defRPr/>
              </a:pPr>
              <a:t>30</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
        <p:nvSpPr>
          <p:cNvPr id="73733" name="Date Placeholder 4"/>
          <p:cNvSpPr>
            <a:spLocks noGrp="1"/>
          </p:cNvSpPr>
          <p:nvPr>
            <p:ph type="dt" sz="quarter" idx="1"/>
          </p:nvPr>
        </p:nvSpPr>
        <p:spPr/>
        <p:txBody>
          <a:bodyPr/>
          <a:lstStyle/>
          <a:p>
            <a:pPr>
              <a:defRPr/>
            </a:pPr>
            <a:endParaRPr lang="en-US" smtClean="0"/>
          </a:p>
        </p:txBody>
      </p:sp>
      <p:sp>
        <p:nvSpPr>
          <p:cNvPr id="73734" name="Footer Placeholder 5"/>
          <p:cNvSpPr>
            <a:spLocks noGrp="1"/>
          </p:cNvSpPr>
          <p:nvPr>
            <p:ph type="ftr" sz="quarter" idx="4"/>
          </p:nvPr>
        </p:nvSpPr>
        <p:spPr/>
        <p:txBody>
          <a:bodyPr/>
          <a:lstStyle/>
          <a:p>
            <a:pPr>
              <a:defRPr/>
            </a:pPr>
            <a:endParaRPr lang="en-US" smtClean="0"/>
          </a:p>
        </p:txBody>
      </p:sp>
      <p:sp>
        <p:nvSpPr>
          <p:cNvPr id="7373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326618E-C773-41C5-B439-C35BCEECAFB5}" type="slidenum">
              <a:rPr lang="en-US" smtClean="0"/>
              <a:pPr>
                <a:defRPr/>
              </a:pPr>
              <a:t>3</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endParaRPr lang="en-US" smtClean="0"/>
          </a:p>
        </p:txBody>
      </p:sp>
      <p:sp>
        <p:nvSpPr>
          <p:cNvPr id="61446" name="Footer Placeholder 5"/>
          <p:cNvSpPr>
            <a:spLocks noGrp="1"/>
          </p:cNvSpPr>
          <p:nvPr>
            <p:ph type="ftr" sz="quarter" idx="4"/>
          </p:nvPr>
        </p:nvSpPr>
        <p:spPr/>
        <p:txBody>
          <a:bodyPr/>
          <a:lstStyle/>
          <a:p>
            <a:pPr>
              <a:defRPr/>
            </a:pPr>
            <a:endParaRPr lang="en-US" smtClean="0"/>
          </a:p>
        </p:txBody>
      </p:sp>
      <p:sp>
        <p:nvSpPr>
          <p:cNvPr id="6144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303F804E-1379-401F-A638-F668B21F21A8}" type="slidenum">
              <a:rPr lang="en-US" smtClean="0"/>
              <a:pPr>
                <a:defRPr/>
              </a:pPr>
              <a:t>31</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
        <p:nvSpPr>
          <p:cNvPr id="74757" name="Date Placeholder 4"/>
          <p:cNvSpPr>
            <a:spLocks noGrp="1"/>
          </p:cNvSpPr>
          <p:nvPr>
            <p:ph type="dt" sz="quarter" idx="1"/>
          </p:nvPr>
        </p:nvSpPr>
        <p:spPr/>
        <p:txBody>
          <a:bodyPr/>
          <a:lstStyle/>
          <a:p>
            <a:pPr>
              <a:defRPr/>
            </a:pPr>
            <a:endParaRPr lang="en-US" smtClean="0"/>
          </a:p>
        </p:txBody>
      </p:sp>
      <p:sp>
        <p:nvSpPr>
          <p:cNvPr id="74758" name="Footer Placeholder 5"/>
          <p:cNvSpPr>
            <a:spLocks noGrp="1"/>
          </p:cNvSpPr>
          <p:nvPr>
            <p:ph type="ftr" sz="quarter" idx="4"/>
          </p:nvPr>
        </p:nvSpPr>
        <p:spPr/>
        <p:txBody>
          <a:bodyPr/>
          <a:lstStyle/>
          <a:p>
            <a:pPr>
              <a:defRPr/>
            </a:pPr>
            <a:endParaRPr lang="en-US" smtClean="0"/>
          </a:p>
        </p:txBody>
      </p:sp>
      <p:sp>
        <p:nvSpPr>
          <p:cNvPr id="7475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D1534EB4-F859-4F14-9F21-FB2F4A70343B}" type="slidenum">
              <a:rPr lang="en-US" smtClean="0"/>
              <a:pPr>
                <a:defRPr/>
              </a:pPr>
              <a:t>32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
        <p:nvSpPr>
          <p:cNvPr id="75781" name="Date Placeholder 4"/>
          <p:cNvSpPr>
            <a:spLocks noGrp="1"/>
          </p:cNvSpPr>
          <p:nvPr>
            <p:ph type="dt" sz="quarter" idx="1"/>
          </p:nvPr>
        </p:nvSpPr>
        <p:spPr/>
        <p:txBody>
          <a:bodyPr/>
          <a:lstStyle/>
          <a:p>
            <a:pPr>
              <a:defRPr/>
            </a:pPr>
            <a:endParaRPr lang="en-US" smtClean="0"/>
          </a:p>
        </p:txBody>
      </p:sp>
      <p:sp>
        <p:nvSpPr>
          <p:cNvPr id="75782" name="Footer Placeholder 5"/>
          <p:cNvSpPr>
            <a:spLocks noGrp="1"/>
          </p:cNvSpPr>
          <p:nvPr>
            <p:ph type="ftr" sz="quarter" idx="4"/>
          </p:nvPr>
        </p:nvSpPr>
        <p:spPr/>
        <p:txBody>
          <a:bodyPr/>
          <a:lstStyle/>
          <a:p>
            <a:pPr>
              <a:defRPr/>
            </a:pPr>
            <a:endParaRPr lang="en-US" smtClean="0"/>
          </a:p>
        </p:txBody>
      </p:sp>
      <p:sp>
        <p:nvSpPr>
          <p:cNvPr id="7578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5DDF7103-2B0B-40CE-A477-1D90DD7B9C38}" type="slidenum">
              <a:rPr lang="en-US" smtClean="0"/>
              <a:pPr>
                <a:defRPr/>
              </a:pPr>
              <a:t>33</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
        <p:nvSpPr>
          <p:cNvPr id="76805" name="Date Placeholder 4"/>
          <p:cNvSpPr>
            <a:spLocks noGrp="1"/>
          </p:cNvSpPr>
          <p:nvPr>
            <p:ph type="dt" sz="quarter" idx="1"/>
          </p:nvPr>
        </p:nvSpPr>
        <p:spPr/>
        <p:txBody>
          <a:bodyPr/>
          <a:lstStyle/>
          <a:p>
            <a:pPr>
              <a:defRPr/>
            </a:pPr>
            <a:endParaRPr lang="en-US" smtClean="0"/>
          </a:p>
        </p:txBody>
      </p:sp>
      <p:sp>
        <p:nvSpPr>
          <p:cNvPr id="76806" name="Footer Placeholder 5"/>
          <p:cNvSpPr>
            <a:spLocks noGrp="1"/>
          </p:cNvSpPr>
          <p:nvPr>
            <p:ph type="ftr" sz="quarter" idx="4"/>
          </p:nvPr>
        </p:nvSpPr>
        <p:spPr/>
        <p:txBody>
          <a:bodyPr/>
          <a:lstStyle/>
          <a:p>
            <a:pPr>
              <a:defRPr/>
            </a:pPr>
            <a:endParaRPr lang="en-US" smtClean="0"/>
          </a:p>
        </p:txBody>
      </p:sp>
      <p:sp>
        <p:nvSpPr>
          <p:cNvPr id="7680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06D6D742-7948-4892-8645-77A2526CC095}" type="slidenum">
              <a:rPr lang="en-US" smtClean="0"/>
              <a:pPr>
                <a:defRPr/>
              </a:pPr>
              <a:t>34</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
        <p:nvSpPr>
          <p:cNvPr id="77829" name="Date Placeholder 4"/>
          <p:cNvSpPr>
            <a:spLocks noGrp="1"/>
          </p:cNvSpPr>
          <p:nvPr>
            <p:ph type="dt" sz="quarter" idx="1"/>
          </p:nvPr>
        </p:nvSpPr>
        <p:spPr/>
        <p:txBody>
          <a:bodyPr/>
          <a:lstStyle/>
          <a:p>
            <a:pPr>
              <a:defRPr/>
            </a:pPr>
            <a:endParaRPr lang="en-US" smtClean="0"/>
          </a:p>
        </p:txBody>
      </p:sp>
      <p:sp>
        <p:nvSpPr>
          <p:cNvPr id="77830" name="Footer Placeholder 5"/>
          <p:cNvSpPr>
            <a:spLocks noGrp="1"/>
          </p:cNvSpPr>
          <p:nvPr>
            <p:ph type="ftr" sz="quarter" idx="4"/>
          </p:nvPr>
        </p:nvSpPr>
        <p:spPr/>
        <p:txBody>
          <a:bodyPr/>
          <a:lstStyle/>
          <a:p>
            <a:pPr>
              <a:defRPr/>
            </a:pPr>
            <a:endParaRPr lang="en-US" smtClean="0"/>
          </a:p>
        </p:txBody>
      </p:sp>
      <p:sp>
        <p:nvSpPr>
          <p:cNvPr id="7783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C569ADCD-7C82-4BC5-8C31-245B56A99458}" type="slidenum">
              <a:rPr lang="en-US" smtClean="0"/>
              <a:pPr>
                <a:defRPr/>
              </a:pPr>
              <a:t>35</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
        <p:nvSpPr>
          <p:cNvPr id="92165" name="Date Placeholder 4"/>
          <p:cNvSpPr>
            <a:spLocks noGrp="1"/>
          </p:cNvSpPr>
          <p:nvPr>
            <p:ph type="dt" sz="quarter" idx="1"/>
          </p:nvPr>
        </p:nvSpPr>
        <p:spPr/>
        <p:txBody>
          <a:bodyPr/>
          <a:lstStyle/>
          <a:p>
            <a:pPr>
              <a:defRPr/>
            </a:pPr>
            <a:endParaRPr lang="en-US" smtClean="0"/>
          </a:p>
        </p:txBody>
      </p:sp>
      <p:sp>
        <p:nvSpPr>
          <p:cNvPr id="92166" name="Footer Placeholder 5"/>
          <p:cNvSpPr>
            <a:spLocks noGrp="1"/>
          </p:cNvSpPr>
          <p:nvPr>
            <p:ph type="ftr" sz="quarter" idx="4"/>
          </p:nvPr>
        </p:nvSpPr>
        <p:spPr/>
        <p:txBody>
          <a:bodyPr/>
          <a:lstStyle/>
          <a:p>
            <a:pPr>
              <a:defRPr/>
            </a:pPr>
            <a:endParaRPr lang="en-US" smtClean="0"/>
          </a:p>
        </p:txBody>
      </p:sp>
      <p:sp>
        <p:nvSpPr>
          <p:cNvPr id="9216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065CC28-C96B-460F-859F-1A0A3F8C0B60}" type="slidenum">
              <a:rPr lang="en-US" smtClean="0"/>
              <a:pPr>
                <a:defRPr/>
              </a:pPr>
              <a:t>36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
        <p:nvSpPr>
          <p:cNvPr id="78853" name="Date Placeholder 4"/>
          <p:cNvSpPr>
            <a:spLocks noGrp="1"/>
          </p:cNvSpPr>
          <p:nvPr>
            <p:ph type="dt" sz="quarter" idx="1"/>
          </p:nvPr>
        </p:nvSpPr>
        <p:spPr/>
        <p:txBody>
          <a:bodyPr/>
          <a:lstStyle/>
          <a:p>
            <a:pPr>
              <a:defRPr/>
            </a:pPr>
            <a:endParaRPr lang="en-US" smtClean="0"/>
          </a:p>
        </p:txBody>
      </p:sp>
      <p:sp>
        <p:nvSpPr>
          <p:cNvPr id="78854" name="Footer Placeholder 5"/>
          <p:cNvSpPr>
            <a:spLocks noGrp="1"/>
          </p:cNvSpPr>
          <p:nvPr>
            <p:ph type="ftr" sz="quarter" idx="4"/>
          </p:nvPr>
        </p:nvSpPr>
        <p:spPr/>
        <p:txBody>
          <a:bodyPr/>
          <a:lstStyle/>
          <a:p>
            <a:pPr>
              <a:defRPr/>
            </a:pPr>
            <a:endParaRPr lang="en-US" smtClean="0"/>
          </a:p>
        </p:txBody>
      </p:sp>
      <p:sp>
        <p:nvSpPr>
          <p:cNvPr id="7885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A1E21BA0-2662-4A0A-A251-2CD4F7026723}" type="slidenum">
              <a:rPr lang="en-US" smtClean="0"/>
              <a:pPr>
                <a:defRPr/>
              </a:pPr>
              <a:t>37</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
        <p:nvSpPr>
          <p:cNvPr id="79877" name="Date Placeholder 4"/>
          <p:cNvSpPr>
            <a:spLocks noGrp="1"/>
          </p:cNvSpPr>
          <p:nvPr>
            <p:ph type="dt" sz="quarter" idx="1"/>
          </p:nvPr>
        </p:nvSpPr>
        <p:spPr/>
        <p:txBody>
          <a:bodyPr/>
          <a:lstStyle/>
          <a:p>
            <a:pPr>
              <a:defRPr/>
            </a:pPr>
            <a:endParaRPr lang="en-US" smtClean="0"/>
          </a:p>
        </p:txBody>
      </p:sp>
      <p:sp>
        <p:nvSpPr>
          <p:cNvPr id="79878" name="Footer Placeholder 5"/>
          <p:cNvSpPr>
            <a:spLocks noGrp="1"/>
          </p:cNvSpPr>
          <p:nvPr>
            <p:ph type="ftr" sz="quarter" idx="4"/>
          </p:nvPr>
        </p:nvSpPr>
        <p:spPr/>
        <p:txBody>
          <a:bodyPr/>
          <a:lstStyle/>
          <a:p>
            <a:pPr>
              <a:defRPr/>
            </a:pPr>
            <a:endParaRPr lang="en-US" smtClean="0"/>
          </a:p>
        </p:txBody>
      </p:sp>
      <p:sp>
        <p:nvSpPr>
          <p:cNvPr id="7987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ECD5EA2C-241B-4375-BF34-F4D217DAB6F7}" type="slidenum">
              <a:rPr lang="en-US" smtClean="0"/>
              <a:pPr>
                <a:defRPr/>
              </a:pPr>
              <a:t>41</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
        <p:nvSpPr>
          <p:cNvPr id="80901" name="Date Placeholder 4"/>
          <p:cNvSpPr>
            <a:spLocks noGrp="1"/>
          </p:cNvSpPr>
          <p:nvPr>
            <p:ph type="dt" sz="quarter" idx="1"/>
          </p:nvPr>
        </p:nvSpPr>
        <p:spPr/>
        <p:txBody>
          <a:bodyPr/>
          <a:lstStyle/>
          <a:p>
            <a:pPr>
              <a:defRPr/>
            </a:pPr>
            <a:endParaRPr lang="en-US" smtClean="0"/>
          </a:p>
        </p:txBody>
      </p:sp>
      <p:sp>
        <p:nvSpPr>
          <p:cNvPr id="80902" name="Footer Placeholder 5"/>
          <p:cNvSpPr>
            <a:spLocks noGrp="1"/>
          </p:cNvSpPr>
          <p:nvPr>
            <p:ph type="ftr" sz="quarter" idx="4"/>
          </p:nvPr>
        </p:nvSpPr>
        <p:spPr/>
        <p:txBody>
          <a:bodyPr/>
          <a:lstStyle/>
          <a:p>
            <a:pPr>
              <a:defRPr/>
            </a:pPr>
            <a:endParaRPr lang="en-US" smtClean="0"/>
          </a:p>
        </p:txBody>
      </p:sp>
      <p:sp>
        <p:nvSpPr>
          <p:cNvPr id="8090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B0C56D9C-E2EE-40B0-91D7-97595AC7F628}" type="slidenum">
              <a:rPr lang="en-US" smtClean="0"/>
              <a:pPr>
                <a:defRPr/>
              </a:pPr>
              <a:t>42</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
        <p:nvSpPr>
          <p:cNvPr id="81925" name="Date Placeholder 4"/>
          <p:cNvSpPr>
            <a:spLocks noGrp="1"/>
          </p:cNvSpPr>
          <p:nvPr>
            <p:ph type="dt" sz="quarter" idx="1"/>
          </p:nvPr>
        </p:nvSpPr>
        <p:spPr/>
        <p:txBody>
          <a:bodyPr/>
          <a:lstStyle/>
          <a:p>
            <a:pPr>
              <a:defRPr/>
            </a:pPr>
            <a:endParaRPr lang="en-US" smtClean="0"/>
          </a:p>
        </p:txBody>
      </p:sp>
      <p:sp>
        <p:nvSpPr>
          <p:cNvPr id="81926" name="Footer Placeholder 5"/>
          <p:cNvSpPr>
            <a:spLocks noGrp="1"/>
          </p:cNvSpPr>
          <p:nvPr>
            <p:ph type="ftr" sz="quarter" idx="4"/>
          </p:nvPr>
        </p:nvSpPr>
        <p:spPr/>
        <p:txBody>
          <a:bodyPr/>
          <a:lstStyle/>
          <a:p>
            <a:pPr>
              <a:defRPr/>
            </a:pPr>
            <a:endParaRPr lang="en-US" smtClean="0"/>
          </a:p>
        </p:txBody>
      </p:sp>
      <p:sp>
        <p:nvSpPr>
          <p:cNvPr id="8192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195DF524-1568-4F66-A760-59F69A69CC21}" type="slidenum">
              <a:rPr lang="en-US" smtClean="0"/>
              <a:pPr>
                <a:defRPr/>
              </a:pPr>
              <a:t>43</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
        <p:nvSpPr>
          <p:cNvPr id="82949" name="Date Placeholder 4"/>
          <p:cNvSpPr>
            <a:spLocks noGrp="1"/>
          </p:cNvSpPr>
          <p:nvPr>
            <p:ph type="dt" sz="quarter" idx="1"/>
          </p:nvPr>
        </p:nvSpPr>
        <p:spPr/>
        <p:txBody>
          <a:bodyPr/>
          <a:lstStyle/>
          <a:p>
            <a:pPr>
              <a:defRPr/>
            </a:pPr>
            <a:endParaRPr lang="en-US" smtClean="0"/>
          </a:p>
        </p:txBody>
      </p:sp>
      <p:sp>
        <p:nvSpPr>
          <p:cNvPr id="82950" name="Footer Placeholder 5"/>
          <p:cNvSpPr>
            <a:spLocks noGrp="1"/>
          </p:cNvSpPr>
          <p:nvPr>
            <p:ph type="ftr" sz="quarter" idx="4"/>
          </p:nvPr>
        </p:nvSpPr>
        <p:spPr/>
        <p:txBody>
          <a:bodyPr/>
          <a:lstStyle/>
          <a:p>
            <a:pPr>
              <a:defRPr/>
            </a:pPr>
            <a:endParaRPr lang="en-US" smtClean="0"/>
          </a:p>
        </p:txBody>
      </p:sp>
      <p:sp>
        <p:nvSpPr>
          <p:cNvPr id="8295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CCED5777-FB3E-414C-9545-A703963858D8}" type="slidenum">
              <a:rPr lang="en-US" smtClean="0"/>
              <a:pPr>
                <a:defRPr/>
              </a:pPr>
              <a:t>4</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endParaRPr lang="en-US" smtClean="0"/>
          </a:p>
        </p:txBody>
      </p:sp>
      <p:sp>
        <p:nvSpPr>
          <p:cNvPr id="61446" name="Footer Placeholder 5"/>
          <p:cNvSpPr>
            <a:spLocks noGrp="1"/>
          </p:cNvSpPr>
          <p:nvPr>
            <p:ph type="ftr" sz="quarter" idx="4"/>
          </p:nvPr>
        </p:nvSpPr>
        <p:spPr/>
        <p:txBody>
          <a:bodyPr/>
          <a:lstStyle/>
          <a:p>
            <a:pPr>
              <a:defRPr/>
            </a:pPr>
            <a:endParaRPr lang="en-US" smtClean="0"/>
          </a:p>
        </p:txBody>
      </p:sp>
      <p:sp>
        <p:nvSpPr>
          <p:cNvPr id="6144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3C68AD7D-0AA9-4B74-93C6-7D76E681D8BF}" type="slidenum">
              <a:rPr lang="en-US" smtClean="0"/>
              <a:pPr>
                <a:defRPr/>
              </a:pPr>
              <a:t>44</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
        <p:nvSpPr>
          <p:cNvPr id="83973" name="Date Placeholder 4"/>
          <p:cNvSpPr>
            <a:spLocks noGrp="1"/>
          </p:cNvSpPr>
          <p:nvPr>
            <p:ph type="dt" sz="quarter" idx="1"/>
          </p:nvPr>
        </p:nvSpPr>
        <p:spPr/>
        <p:txBody>
          <a:bodyPr/>
          <a:lstStyle/>
          <a:p>
            <a:pPr>
              <a:defRPr/>
            </a:pPr>
            <a:endParaRPr lang="en-US" smtClean="0"/>
          </a:p>
        </p:txBody>
      </p:sp>
      <p:sp>
        <p:nvSpPr>
          <p:cNvPr id="83974" name="Footer Placeholder 5"/>
          <p:cNvSpPr>
            <a:spLocks noGrp="1"/>
          </p:cNvSpPr>
          <p:nvPr>
            <p:ph type="ftr" sz="quarter" idx="4"/>
          </p:nvPr>
        </p:nvSpPr>
        <p:spPr/>
        <p:txBody>
          <a:bodyPr/>
          <a:lstStyle/>
          <a:p>
            <a:pPr>
              <a:defRPr/>
            </a:pPr>
            <a:endParaRPr lang="en-US" smtClean="0"/>
          </a:p>
        </p:txBody>
      </p:sp>
      <p:sp>
        <p:nvSpPr>
          <p:cNvPr id="8397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32DB6365-445A-4E73-94D4-81E3127F0449}" type="slidenum">
              <a:rPr lang="en-US" smtClean="0"/>
              <a:pPr>
                <a:defRPr/>
              </a:pPr>
              <a:t>45</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
        <p:nvSpPr>
          <p:cNvPr id="84997" name="Date Placeholder 4"/>
          <p:cNvSpPr>
            <a:spLocks noGrp="1"/>
          </p:cNvSpPr>
          <p:nvPr>
            <p:ph type="dt" sz="quarter" idx="1"/>
          </p:nvPr>
        </p:nvSpPr>
        <p:spPr/>
        <p:txBody>
          <a:bodyPr/>
          <a:lstStyle/>
          <a:p>
            <a:pPr>
              <a:defRPr/>
            </a:pPr>
            <a:endParaRPr lang="en-US" smtClean="0"/>
          </a:p>
        </p:txBody>
      </p:sp>
      <p:sp>
        <p:nvSpPr>
          <p:cNvPr id="84998" name="Footer Placeholder 5"/>
          <p:cNvSpPr>
            <a:spLocks noGrp="1"/>
          </p:cNvSpPr>
          <p:nvPr>
            <p:ph type="ftr" sz="quarter" idx="4"/>
          </p:nvPr>
        </p:nvSpPr>
        <p:spPr/>
        <p:txBody>
          <a:bodyPr/>
          <a:lstStyle/>
          <a:p>
            <a:pPr>
              <a:defRPr/>
            </a:pPr>
            <a:endParaRPr lang="en-US" smtClean="0"/>
          </a:p>
        </p:txBody>
      </p:sp>
      <p:sp>
        <p:nvSpPr>
          <p:cNvPr id="8499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B907E416-D602-4B53-85AF-E1415694FE70}" type="slidenum">
              <a:rPr lang="en-US" smtClean="0"/>
              <a:pPr>
                <a:defRPr/>
              </a:pPr>
              <a:t>46</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
        <p:nvSpPr>
          <p:cNvPr id="86021" name="Date Placeholder 4"/>
          <p:cNvSpPr>
            <a:spLocks noGrp="1"/>
          </p:cNvSpPr>
          <p:nvPr>
            <p:ph type="dt" sz="quarter" idx="1"/>
          </p:nvPr>
        </p:nvSpPr>
        <p:spPr/>
        <p:txBody>
          <a:bodyPr/>
          <a:lstStyle/>
          <a:p>
            <a:pPr>
              <a:defRPr/>
            </a:pPr>
            <a:endParaRPr lang="en-US" smtClean="0"/>
          </a:p>
        </p:txBody>
      </p:sp>
      <p:sp>
        <p:nvSpPr>
          <p:cNvPr id="86022" name="Footer Placeholder 5"/>
          <p:cNvSpPr>
            <a:spLocks noGrp="1"/>
          </p:cNvSpPr>
          <p:nvPr>
            <p:ph type="ftr" sz="quarter" idx="4"/>
          </p:nvPr>
        </p:nvSpPr>
        <p:spPr/>
        <p:txBody>
          <a:bodyPr/>
          <a:lstStyle/>
          <a:p>
            <a:pPr>
              <a:defRPr/>
            </a:pPr>
            <a:endParaRPr lang="en-US" smtClean="0"/>
          </a:p>
        </p:txBody>
      </p:sp>
      <p:sp>
        <p:nvSpPr>
          <p:cNvPr id="8602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F1E73AF6-3E91-4C9F-8D92-A0CBA118F568}" type="slidenum">
              <a:rPr lang="en-US" smtClean="0"/>
              <a:pPr>
                <a:defRPr/>
              </a:pPr>
              <a:t>47</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
        <p:nvSpPr>
          <p:cNvPr id="87045" name="Date Placeholder 4"/>
          <p:cNvSpPr>
            <a:spLocks noGrp="1"/>
          </p:cNvSpPr>
          <p:nvPr>
            <p:ph type="dt" sz="quarter" idx="1"/>
          </p:nvPr>
        </p:nvSpPr>
        <p:spPr/>
        <p:txBody>
          <a:bodyPr/>
          <a:lstStyle/>
          <a:p>
            <a:pPr>
              <a:defRPr/>
            </a:pPr>
            <a:endParaRPr lang="en-US" smtClean="0"/>
          </a:p>
        </p:txBody>
      </p:sp>
      <p:sp>
        <p:nvSpPr>
          <p:cNvPr id="87046" name="Footer Placeholder 5"/>
          <p:cNvSpPr>
            <a:spLocks noGrp="1"/>
          </p:cNvSpPr>
          <p:nvPr>
            <p:ph type="ftr" sz="quarter" idx="4"/>
          </p:nvPr>
        </p:nvSpPr>
        <p:spPr/>
        <p:txBody>
          <a:bodyPr/>
          <a:lstStyle/>
          <a:p>
            <a:pPr>
              <a:defRPr/>
            </a:pPr>
            <a:endParaRPr lang="en-US" smtClean="0"/>
          </a:p>
        </p:txBody>
      </p:sp>
      <p:sp>
        <p:nvSpPr>
          <p:cNvPr id="8704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AD92261A-E755-4384-8351-5006D56939F6}" type="slidenum">
              <a:rPr lang="en-US" smtClean="0"/>
              <a:pPr>
                <a:defRPr/>
              </a:pPr>
              <a:t>48</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
        <p:nvSpPr>
          <p:cNvPr id="88069" name="Date Placeholder 4"/>
          <p:cNvSpPr>
            <a:spLocks noGrp="1"/>
          </p:cNvSpPr>
          <p:nvPr>
            <p:ph type="dt" sz="quarter" idx="1"/>
          </p:nvPr>
        </p:nvSpPr>
        <p:spPr/>
        <p:txBody>
          <a:bodyPr/>
          <a:lstStyle/>
          <a:p>
            <a:pPr>
              <a:defRPr/>
            </a:pPr>
            <a:endParaRPr lang="en-US" smtClean="0"/>
          </a:p>
        </p:txBody>
      </p:sp>
      <p:sp>
        <p:nvSpPr>
          <p:cNvPr id="88070" name="Footer Placeholder 5"/>
          <p:cNvSpPr>
            <a:spLocks noGrp="1"/>
          </p:cNvSpPr>
          <p:nvPr>
            <p:ph type="ftr" sz="quarter" idx="4"/>
          </p:nvPr>
        </p:nvSpPr>
        <p:spPr/>
        <p:txBody>
          <a:bodyPr/>
          <a:lstStyle/>
          <a:p>
            <a:pPr>
              <a:defRPr/>
            </a:pPr>
            <a:endParaRPr lang="en-US" smtClean="0"/>
          </a:p>
        </p:txBody>
      </p:sp>
      <p:sp>
        <p:nvSpPr>
          <p:cNvPr id="8807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6EFD02C8-1ADC-4556-8894-CEF055C8EB1F}" type="slidenum">
              <a:rPr lang="en-US" smtClean="0"/>
              <a:pPr>
                <a:defRPr/>
              </a:pPr>
              <a:t>49</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
        <p:nvSpPr>
          <p:cNvPr id="89093" name="Date Placeholder 4"/>
          <p:cNvSpPr>
            <a:spLocks noGrp="1"/>
          </p:cNvSpPr>
          <p:nvPr>
            <p:ph type="dt" sz="quarter" idx="1"/>
          </p:nvPr>
        </p:nvSpPr>
        <p:spPr/>
        <p:txBody>
          <a:bodyPr/>
          <a:lstStyle/>
          <a:p>
            <a:pPr>
              <a:defRPr/>
            </a:pPr>
            <a:endParaRPr lang="en-US" smtClean="0"/>
          </a:p>
        </p:txBody>
      </p:sp>
      <p:sp>
        <p:nvSpPr>
          <p:cNvPr id="89094" name="Footer Placeholder 5"/>
          <p:cNvSpPr>
            <a:spLocks noGrp="1"/>
          </p:cNvSpPr>
          <p:nvPr>
            <p:ph type="ftr" sz="quarter" idx="4"/>
          </p:nvPr>
        </p:nvSpPr>
        <p:spPr/>
        <p:txBody>
          <a:bodyPr/>
          <a:lstStyle/>
          <a:p>
            <a:pPr>
              <a:defRPr/>
            </a:pPr>
            <a:endParaRPr lang="en-US" smtClean="0"/>
          </a:p>
        </p:txBody>
      </p:sp>
      <p:sp>
        <p:nvSpPr>
          <p:cNvPr id="8909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63A7C0CF-3D37-4628-ACAD-9F4E57151B08}" type="slidenum">
              <a:rPr lang="en-US" smtClean="0"/>
              <a:pPr>
                <a:defRPr/>
              </a:pPr>
              <a:t>52</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
        <p:nvSpPr>
          <p:cNvPr id="90117" name="Date Placeholder 4"/>
          <p:cNvSpPr>
            <a:spLocks noGrp="1"/>
          </p:cNvSpPr>
          <p:nvPr>
            <p:ph type="dt" sz="quarter" idx="1"/>
          </p:nvPr>
        </p:nvSpPr>
        <p:spPr/>
        <p:txBody>
          <a:bodyPr/>
          <a:lstStyle/>
          <a:p>
            <a:pPr>
              <a:defRPr/>
            </a:pPr>
            <a:endParaRPr lang="en-US" smtClean="0"/>
          </a:p>
        </p:txBody>
      </p:sp>
      <p:sp>
        <p:nvSpPr>
          <p:cNvPr id="90118" name="Footer Placeholder 5"/>
          <p:cNvSpPr>
            <a:spLocks noGrp="1"/>
          </p:cNvSpPr>
          <p:nvPr>
            <p:ph type="ftr" sz="quarter" idx="4"/>
          </p:nvPr>
        </p:nvSpPr>
        <p:spPr/>
        <p:txBody>
          <a:bodyPr/>
          <a:lstStyle/>
          <a:p>
            <a:pPr>
              <a:defRPr/>
            </a:pPr>
            <a:endParaRPr lang="en-US" smtClean="0"/>
          </a:p>
        </p:txBody>
      </p:sp>
      <p:sp>
        <p:nvSpPr>
          <p:cNvPr id="9011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E16B1372-1566-4DC7-A1A5-E23B6DC54C30}" type="slidenum">
              <a:rPr lang="en-US" smtClean="0"/>
              <a:pPr>
                <a:defRPr/>
              </a:pPr>
              <a:t>53</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
        <p:nvSpPr>
          <p:cNvPr id="91141" name="Date Placeholder 4"/>
          <p:cNvSpPr>
            <a:spLocks noGrp="1"/>
          </p:cNvSpPr>
          <p:nvPr>
            <p:ph type="dt" sz="quarter" idx="1"/>
          </p:nvPr>
        </p:nvSpPr>
        <p:spPr/>
        <p:txBody>
          <a:bodyPr/>
          <a:lstStyle/>
          <a:p>
            <a:pPr>
              <a:defRPr/>
            </a:pPr>
            <a:endParaRPr lang="en-US" smtClean="0"/>
          </a:p>
        </p:txBody>
      </p:sp>
      <p:sp>
        <p:nvSpPr>
          <p:cNvPr id="91142" name="Footer Placeholder 5"/>
          <p:cNvSpPr>
            <a:spLocks noGrp="1"/>
          </p:cNvSpPr>
          <p:nvPr>
            <p:ph type="ftr" sz="quarter" idx="4"/>
          </p:nvPr>
        </p:nvSpPr>
        <p:spPr/>
        <p:txBody>
          <a:bodyPr/>
          <a:lstStyle/>
          <a:p>
            <a:pPr>
              <a:defRPr/>
            </a:pPr>
            <a:endParaRPr lang="en-US" smtClean="0"/>
          </a:p>
        </p:txBody>
      </p:sp>
      <p:sp>
        <p:nvSpPr>
          <p:cNvPr id="9114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C569ADCD-7C82-4BC5-8C31-245B56A99458}" type="slidenum">
              <a:rPr lang="en-US" smtClean="0"/>
              <a:pPr>
                <a:defRPr/>
              </a:pPr>
              <a:t>54</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
        <p:nvSpPr>
          <p:cNvPr id="92165" name="Date Placeholder 4"/>
          <p:cNvSpPr>
            <a:spLocks noGrp="1"/>
          </p:cNvSpPr>
          <p:nvPr>
            <p:ph type="dt" sz="quarter" idx="1"/>
          </p:nvPr>
        </p:nvSpPr>
        <p:spPr/>
        <p:txBody>
          <a:bodyPr/>
          <a:lstStyle/>
          <a:p>
            <a:pPr>
              <a:defRPr/>
            </a:pPr>
            <a:endParaRPr lang="en-US" smtClean="0"/>
          </a:p>
        </p:txBody>
      </p:sp>
      <p:sp>
        <p:nvSpPr>
          <p:cNvPr id="92166" name="Footer Placeholder 5"/>
          <p:cNvSpPr>
            <a:spLocks noGrp="1"/>
          </p:cNvSpPr>
          <p:nvPr>
            <p:ph type="ftr" sz="quarter" idx="4"/>
          </p:nvPr>
        </p:nvSpPr>
        <p:spPr/>
        <p:txBody>
          <a:bodyPr/>
          <a:lstStyle/>
          <a:p>
            <a:pPr>
              <a:defRPr/>
            </a:pPr>
            <a:endParaRPr lang="en-US" smtClean="0"/>
          </a:p>
        </p:txBody>
      </p:sp>
      <p:sp>
        <p:nvSpPr>
          <p:cNvPr id="9216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BD49FEE8-7BAE-4AB5-B269-4DA4C176E4A5}" type="slidenum">
              <a:rPr lang="en-US" smtClean="0"/>
              <a:pPr>
                <a:defRPr/>
              </a:pPr>
              <a:t>55</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
        <p:nvSpPr>
          <p:cNvPr id="93189" name="Date Placeholder 4"/>
          <p:cNvSpPr>
            <a:spLocks noGrp="1"/>
          </p:cNvSpPr>
          <p:nvPr>
            <p:ph type="dt" sz="quarter" idx="1"/>
          </p:nvPr>
        </p:nvSpPr>
        <p:spPr/>
        <p:txBody>
          <a:bodyPr/>
          <a:lstStyle/>
          <a:p>
            <a:pPr>
              <a:defRPr/>
            </a:pPr>
            <a:endParaRPr lang="en-US" smtClean="0"/>
          </a:p>
        </p:txBody>
      </p:sp>
      <p:sp>
        <p:nvSpPr>
          <p:cNvPr id="93190" name="Footer Placeholder 5"/>
          <p:cNvSpPr>
            <a:spLocks noGrp="1"/>
          </p:cNvSpPr>
          <p:nvPr>
            <p:ph type="ftr" sz="quarter" idx="4"/>
          </p:nvPr>
        </p:nvSpPr>
        <p:spPr/>
        <p:txBody>
          <a:bodyPr/>
          <a:lstStyle/>
          <a:p>
            <a:pPr>
              <a:defRPr/>
            </a:pPr>
            <a:endParaRPr lang="en-US" smtClean="0"/>
          </a:p>
        </p:txBody>
      </p:sp>
      <p:sp>
        <p:nvSpPr>
          <p:cNvPr id="9319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D79B489-D7C2-403C-AF5A-0CB4F7B91D3F}" type="slidenum">
              <a:rPr lang="en-US" smtClean="0"/>
              <a:pPr>
                <a:defRPr/>
              </a:pPr>
              <a:t>5</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
        <p:nvSpPr>
          <p:cNvPr id="62469" name="Date Placeholder 4"/>
          <p:cNvSpPr>
            <a:spLocks noGrp="1"/>
          </p:cNvSpPr>
          <p:nvPr>
            <p:ph type="dt" sz="quarter" idx="1"/>
          </p:nvPr>
        </p:nvSpPr>
        <p:spPr/>
        <p:txBody>
          <a:bodyPr/>
          <a:lstStyle/>
          <a:p>
            <a:pPr>
              <a:defRPr/>
            </a:pPr>
            <a:endParaRPr lang="en-US" smtClean="0"/>
          </a:p>
        </p:txBody>
      </p:sp>
      <p:sp>
        <p:nvSpPr>
          <p:cNvPr id="62470" name="Footer Placeholder 5"/>
          <p:cNvSpPr>
            <a:spLocks noGrp="1"/>
          </p:cNvSpPr>
          <p:nvPr>
            <p:ph type="ftr" sz="quarter" idx="4"/>
          </p:nvPr>
        </p:nvSpPr>
        <p:spPr/>
        <p:txBody>
          <a:bodyPr/>
          <a:lstStyle/>
          <a:p>
            <a:pPr>
              <a:defRPr/>
            </a:pPr>
            <a:endParaRPr lang="en-US" smtClean="0"/>
          </a:p>
        </p:txBody>
      </p:sp>
      <p:sp>
        <p:nvSpPr>
          <p:cNvPr id="6247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CC5E9C64-B222-4AE6-A45E-7236A9710E5F}" type="slidenum">
              <a:rPr lang="en-US" smtClean="0"/>
              <a:pPr>
                <a:defRPr/>
              </a:pPr>
              <a:t>56</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
        <p:nvSpPr>
          <p:cNvPr id="94213" name="Date Placeholder 4"/>
          <p:cNvSpPr>
            <a:spLocks noGrp="1"/>
          </p:cNvSpPr>
          <p:nvPr>
            <p:ph type="dt" sz="quarter" idx="1"/>
          </p:nvPr>
        </p:nvSpPr>
        <p:spPr/>
        <p:txBody>
          <a:bodyPr/>
          <a:lstStyle/>
          <a:p>
            <a:pPr>
              <a:defRPr/>
            </a:pPr>
            <a:endParaRPr lang="en-US" smtClean="0"/>
          </a:p>
        </p:txBody>
      </p:sp>
      <p:sp>
        <p:nvSpPr>
          <p:cNvPr id="94214" name="Footer Placeholder 5"/>
          <p:cNvSpPr>
            <a:spLocks noGrp="1"/>
          </p:cNvSpPr>
          <p:nvPr>
            <p:ph type="ftr" sz="quarter" idx="4"/>
          </p:nvPr>
        </p:nvSpPr>
        <p:spPr/>
        <p:txBody>
          <a:bodyPr/>
          <a:lstStyle/>
          <a:p>
            <a:pPr>
              <a:defRPr/>
            </a:pPr>
            <a:endParaRPr lang="en-US" smtClean="0"/>
          </a:p>
        </p:txBody>
      </p:sp>
      <p:sp>
        <p:nvSpPr>
          <p:cNvPr id="9421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84B2BD93-1EC4-4635-9823-6A21CBCC0560}" type="slidenum">
              <a:rPr lang="en-US" smtClean="0"/>
              <a:pPr>
                <a:defRPr/>
              </a:pPr>
              <a:t>57</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
        <p:nvSpPr>
          <p:cNvPr id="95237" name="Date Placeholder 4"/>
          <p:cNvSpPr>
            <a:spLocks noGrp="1"/>
          </p:cNvSpPr>
          <p:nvPr>
            <p:ph type="dt" sz="quarter" idx="1"/>
          </p:nvPr>
        </p:nvSpPr>
        <p:spPr/>
        <p:txBody>
          <a:bodyPr/>
          <a:lstStyle/>
          <a:p>
            <a:pPr>
              <a:defRPr/>
            </a:pPr>
            <a:endParaRPr lang="en-US" smtClean="0"/>
          </a:p>
        </p:txBody>
      </p:sp>
      <p:sp>
        <p:nvSpPr>
          <p:cNvPr id="95238" name="Footer Placeholder 5"/>
          <p:cNvSpPr>
            <a:spLocks noGrp="1"/>
          </p:cNvSpPr>
          <p:nvPr>
            <p:ph type="ftr" sz="quarter" idx="4"/>
          </p:nvPr>
        </p:nvSpPr>
        <p:spPr/>
        <p:txBody>
          <a:bodyPr/>
          <a:lstStyle/>
          <a:p>
            <a:pPr>
              <a:defRPr/>
            </a:pPr>
            <a:endParaRPr lang="en-US" smtClean="0"/>
          </a:p>
        </p:txBody>
      </p:sp>
      <p:sp>
        <p:nvSpPr>
          <p:cNvPr id="9523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1719B1E7-15EC-465F-A048-2045928578BD}" type="slidenum">
              <a:rPr lang="en-US" smtClean="0"/>
              <a:pPr>
                <a:defRPr/>
              </a:pPr>
              <a:t>58</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
        <p:nvSpPr>
          <p:cNvPr id="96261" name="Date Placeholder 4"/>
          <p:cNvSpPr>
            <a:spLocks noGrp="1"/>
          </p:cNvSpPr>
          <p:nvPr>
            <p:ph type="dt" sz="quarter" idx="1"/>
          </p:nvPr>
        </p:nvSpPr>
        <p:spPr/>
        <p:txBody>
          <a:bodyPr/>
          <a:lstStyle/>
          <a:p>
            <a:pPr>
              <a:defRPr/>
            </a:pPr>
            <a:endParaRPr lang="en-US" smtClean="0"/>
          </a:p>
        </p:txBody>
      </p:sp>
      <p:sp>
        <p:nvSpPr>
          <p:cNvPr id="96262" name="Footer Placeholder 5"/>
          <p:cNvSpPr>
            <a:spLocks noGrp="1"/>
          </p:cNvSpPr>
          <p:nvPr>
            <p:ph type="ftr" sz="quarter" idx="4"/>
          </p:nvPr>
        </p:nvSpPr>
        <p:spPr/>
        <p:txBody>
          <a:bodyPr/>
          <a:lstStyle/>
          <a:p>
            <a:pPr>
              <a:defRPr/>
            </a:pPr>
            <a:endParaRPr lang="en-US" smtClean="0"/>
          </a:p>
        </p:txBody>
      </p:sp>
      <p:sp>
        <p:nvSpPr>
          <p:cNvPr id="9626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44F0F7EA-A0AD-4BB5-BCB3-5977349606CF}" type="slidenum">
              <a:rPr lang="en-US" smtClean="0"/>
              <a:pPr>
                <a:defRPr/>
              </a:pPr>
              <a:t>59</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
        <p:nvSpPr>
          <p:cNvPr id="97285" name="Date Placeholder 4"/>
          <p:cNvSpPr>
            <a:spLocks noGrp="1"/>
          </p:cNvSpPr>
          <p:nvPr>
            <p:ph type="dt" sz="quarter" idx="1"/>
          </p:nvPr>
        </p:nvSpPr>
        <p:spPr/>
        <p:txBody>
          <a:bodyPr/>
          <a:lstStyle/>
          <a:p>
            <a:pPr>
              <a:defRPr/>
            </a:pPr>
            <a:endParaRPr lang="en-US" smtClean="0"/>
          </a:p>
        </p:txBody>
      </p:sp>
      <p:sp>
        <p:nvSpPr>
          <p:cNvPr id="97286" name="Footer Placeholder 5"/>
          <p:cNvSpPr>
            <a:spLocks noGrp="1"/>
          </p:cNvSpPr>
          <p:nvPr>
            <p:ph type="ftr" sz="quarter" idx="4"/>
          </p:nvPr>
        </p:nvSpPr>
        <p:spPr/>
        <p:txBody>
          <a:bodyPr/>
          <a:lstStyle/>
          <a:p>
            <a:pPr>
              <a:defRPr/>
            </a:pPr>
            <a:endParaRPr lang="en-US" smtClean="0"/>
          </a:p>
        </p:txBody>
      </p:sp>
      <p:sp>
        <p:nvSpPr>
          <p:cNvPr id="9728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F1810D9C-22FF-4D20-98C1-68FB5A8A4A9A}" type="slidenum">
              <a:rPr lang="en-US" smtClean="0"/>
              <a:pPr>
                <a:defRPr/>
              </a:pPr>
              <a:t>60</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
        <p:nvSpPr>
          <p:cNvPr id="98309" name="Date Placeholder 4"/>
          <p:cNvSpPr>
            <a:spLocks noGrp="1"/>
          </p:cNvSpPr>
          <p:nvPr>
            <p:ph type="dt" sz="quarter" idx="1"/>
          </p:nvPr>
        </p:nvSpPr>
        <p:spPr/>
        <p:txBody>
          <a:bodyPr/>
          <a:lstStyle/>
          <a:p>
            <a:pPr>
              <a:defRPr/>
            </a:pPr>
            <a:endParaRPr lang="en-US" smtClean="0"/>
          </a:p>
        </p:txBody>
      </p:sp>
      <p:sp>
        <p:nvSpPr>
          <p:cNvPr id="98310" name="Footer Placeholder 5"/>
          <p:cNvSpPr>
            <a:spLocks noGrp="1"/>
          </p:cNvSpPr>
          <p:nvPr>
            <p:ph type="ftr" sz="quarter" idx="4"/>
          </p:nvPr>
        </p:nvSpPr>
        <p:spPr/>
        <p:txBody>
          <a:bodyPr/>
          <a:lstStyle/>
          <a:p>
            <a:pPr>
              <a:defRPr/>
            </a:pPr>
            <a:endParaRPr lang="en-US" smtClean="0"/>
          </a:p>
        </p:txBody>
      </p:sp>
      <p:sp>
        <p:nvSpPr>
          <p:cNvPr id="9831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4E0F5B29-54E0-492B-A572-85DA5EFF4BFB}" type="slidenum">
              <a:rPr lang="en-US" smtClean="0"/>
              <a:pPr>
                <a:defRPr/>
              </a:pPr>
              <a:t>61</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
        <p:nvSpPr>
          <p:cNvPr id="99333" name="Date Placeholder 4"/>
          <p:cNvSpPr>
            <a:spLocks noGrp="1"/>
          </p:cNvSpPr>
          <p:nvPr>
            <p:ph type="dt" sz="quarter" idx="1"/>
          </p:nvPr>
        </p:nvSpPr>
        <p:spPr/>
        <p:txBody>
          <a:bodyPr/>
          <a:lstStyle/>
          <a:p>
            <a:pPr>
              <a:defRPr/>
            </a:pPr>
            <a:endParaRPr lang="en-US" smtClean="0"/>
          </a:p>
        </p:txBody>
      </p:sp>
      <p:sp>
        <p:nvSpPr>
          <p:cNvPr id="99334" name="Footer Placeholder 5"/>
          <p:cNvSpPr>
            <a:spLocks noGrp="1"/>
          </p:cNvSpPr>
          <p:nvPr>
            <p:ph type="ftr" sz="quarter" idx="4"/>
          </p:nvPr>
        </p:nvSpPr>
        <p:spPr/>
        <p:txBody>
          <a:bodyPr/>
          <a:lstStyle/>
          <a:p>
            <a:pPr>
              <a:defRPr/>
            </a:pPr>
            <a:endParaRPr lang="en-US" smtClean="0"/>
          </a:p>
        </p:txBody>
      </p:sp>
      <p:sp>
        <p:nvSpPr>
          <p:cNvPr id="9933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EB1BC300-760A-4F73-8024-B76C07C37541}" type="slidenum">
              <a:rPr lang="en-US" smtClean="0"/>
              <a:pPr>
                <a:defRPr/>
              </a:pPr>
              <a:t>62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
        <p:nvSpPr>
          <p:cNvPr id="100357" name="Date Placeholder 4"/>
          <p:cNvSpPr>
            <a:spLocks noGrp="1"/>
          </p:cNvSpPr>
          <p:nvPr>
            <p:ph type="dt" sz="quarter" idx="1"/>
          </p:nvPr>
        </p:nvSpPr>
        <p:spPr/>
        <p:txBody>
          <a:bodyPr/>
          <a:lstStyle/>
          <a:p>
            <a:pPr>
              <a:defRPr/>
            </a:pPr>
            <a:endParaRPr lang="en-US" smtClean="0"/>
          </a:p>
        </p:txBody>
      </p:sp>
      <p:sp>
        <p:nvSpPr>
          <p:cNvPr id="100358" name="Footer Placeholder 5"/>
          <p:cNvSpPr>
            <a:spLocks noGrp="1"/>
          </p:cNvSpPr>
          <p:nvPr>
            <p:ph type="ftr" sz="quarter" idx="4"/>
          </p:nvPr>
        </p:nvSpPr>
        <p:spPr/>
        <p:txBody>
          <a:bodyPr/>
          <a:lstStyle/>
          <a:p>
            <a:pPr>
              <a:defRPr/>
            </a:pPr>
            <a:endParaRPr lang="en-US" smtClean="0"/>
          </a:p>
        </p:txBody>
      </p:sp>
      <p:sp>
        <p:nvSpPr>
          <p:cNvPr id="10035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1FAABEB9-7C01-4A0E-91F7-78B8A45773B3}" type="slidenum">
              <a:rPr lang="en-US" smtClean="0"/>
              <a:pPr>
                <a:defRPr/>
              </a:pPr>
              <a:t>63</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
        <p:nvSpPr>
          <p:cNvPr id="101381" name="Date Placeholder 4"/>
          <p:cNvSpPr>
            <a:spLocks noGrp="1"/>
          </p:cNvSpPr>
          <p:nvPr>
            <p:ph type="dt" sz="quarter" idx="1"/>
          </p:nvPr>
        </p:nvSpPr>
        <p:spPr/>
        <p:txBody>
          <a:bodyPr/>
          <a:lstStyle/>
          <a:p>
            <a:pPr>
              <a:defRPr/>
            </a:pPr>
            <a:endParaRPr lang="en-US" smtClean="0"/>
          </a:p>
        </p:txBody>
      </p:sp>
      <p:sp>
        <p:nvSpPr>
          <p:cNvPr id="101382" name="Footer Placeholder 5"/>
          <p:cNvSpPr>
            <a:spLocks noGrp="1"/>
          </p:cNvSpPr>
          <p:nvPr>
            <p:ph type="ftr" sz="quarter" idx="4"/>
          </p:nvPr>
        </p:nvSpPr>
        <p:spPr/>
        <p:txBody>
          <a:bodyPr/>
          <a:lstStyle/>
          <a:p>
            <a:pPr>
              <a:defRPr/>
            </a:pPr>
            <a:endParaRPr lang="en-US" smtClean="0"/>
          </a:p>
        </p:txBody>
      </p:sp>
      <p:sp>
        <p:nvSpPr>
          <p:cNvPr id="10138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57F1D62D-AA83-4DE8-8E30-C1A45B69FE2A}" type="slidenum">
              <a:rPr lang="en-US" smtClean="0"/>
              <a:pPr>
                <a:defRPr/>
              </a:pPr>
              <a:t>64</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
        <p:nvSpPr>
          <p:cNvPr id="102405" name="Date Placeholder 4"/>
          <p:cNvSpPr>
            <a:spLocks noGrp="1"/>
          </p:cNvSpPr>
          <p:nvPr>
            <p:ph type="dt" sz="quarter" idx="1"/>
          </p:nvPr>
        </p:nvSpPr>
        <p:spPr/>
        <p:txBody>
          <a:bodyPr/>
          <a:lstStyle/>
          <a:p>
            <a:pPr>
              <a:defRPr/>
            </a:pPr>
            <a:endParaRPr lang="en-US" smtClean="0"/>
          </a:p>
        </p:txBody>
      </p:sp>
      <p:sp>
        <p:nvSpPr>
          <p:cNvPr id="102406" name="Footer Placeholder 5"/>
          <p:cNvSpPr>
            <a:spLocks noGrp="1"/>
          </p:cNvSpPr>
          <p:nvPr>
            <p:ph type="ftr" sz="quarter" idx="4"/>
          </p:nvPr>
        </p:nvSpPr>
        <p:spPr/>
        <p:txBody>
          <a:bodyPr/>
          <a:lstStyle/>
          <a:p>
            <a:pPr>
              <a:defRPr/>
            </a:pPr>
            <a:endParaRPr lang="en-US" smtClean="0"/>
          </a:p>
        </p:txBody>
      </p:sp>
      <p:sp>
        <p:nvSpPr>
          <p:cNvPr id="10240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7A1560B0-CCC4-45EE-92FC-1B2C9663ABF2}" type="slidenum">
              <a:rPr lang="en-US" smtClean="0"/>
              <a:pPr>
                <a:defRPr/>
              </a:pPr>
              <a:t>65</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
        <p:nvSpPr>
          <p:cNvPr id="103429" name="Date Placeholder 4"/>
          <p:cNvSpPr>
            <a:spLocks noGrp="1"/>
          </p:cNvSpPr>
          <p:nvPr>
            <p:ph type="dt" sz="quarter" idx="1"/>
          </p:nvPr>
        </p:nvSpPr>
        <p:spPr/>
        <p:txBody>
          <a:bodyPr/>
          <a:lstStyle/>
          <a:p>
            <a:pPr>
              <a:defRPr/>
            </a:pPr>
            <a:endParaRPr lang="en-US" smtClean="0"/>
          </a:p>
        </p:txBody>
      </p:sp>
      <p:sp>
        <p:nvSpPr>
          <p:cNvPr id="103430" name="Footer Placeholder 5"/>
          <p:cNvSpPr>
            <a:spLocks noGrp="1"/>
          </p:cNvSpPr>
          <p:nvPr>
            <p:ph type="ftr" sz="quarter" idx="4"/>
          </p:nvPr>
        </p:nvSpPr>
        <p:spPr/>
        <p:txBody>
          <a:bodyPr/>
          <a:lstStyle/>
          <a:p>
            <a:pPr>
              <a:defRPr/>
            </a:pPr>
            <a:endParaRPr lang="en-US" smtClean="0"/>
          </a:p>
        </p:txBody>
      </p:sp>
      <p:sp>
        <p:nvSpPr>
          <p:cNvPr id="10343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DABBAD69-B97A-434C-837B-0775177D63E3}"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F13B9FE1-4144-431D-B29A-FABDA35E82AD}" type="slidenum">
              <a:rPr lang="en-US" smtClean="0"/>
              <a:pPr>
                <a:defRPr/>
              </a:pPr>
              <a:t>66</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
        <p:nvSpPr>
          <p:cNvPr id="104453" name="Date Placeholder 4"/>
          <p:cNvSpPr>
            <a:spLocks noGrp="1"/>
          </p:cNvSpPr>
          <p:nvPr>
            <p:ph type="dt" sz="quarter" idx="1"/>
          </p:nvPr>
        </p:nvSpPr>
        <p:spPr/>
        <p:txBody>
          <a:bodyPr/>
          <a:lstStyle/>
          <a:p>
            <a:pPr>
              <a:defRPr/>
            </a:pPr>
            <a:endParaRPr lang="en-US" smtClean="0"/>
          </a:p>
        </p:txBody>
      </p:sp>
      <p:sp>
        <p:nvSpPr>
          <p:cNvPr id="104454" name="Footer Placeholder 5"/>
          <p:cNvSpPr>
            <a:spLocks noGrp="1"/>
          </p:cNvSpPr>
          <p:nvPr>
            <p:ph type="ftr" sz="quarter" idx="4"/>
          </p:nvPr>
        </p:nvSpPr>
        <p:spPr/>
        <p:txBody>
          <a:bodyPr/>
          <a:lstStyle/>
          <a:p>
            <a:pPr>
              <a:defRPr/>
            </a:pPr>
            <a:endParaRPr lang="en-US" smtClean="0"/>
          </a:p>
        </p:txBody>
      </p:sp>
      <p:sp>
        <p:nvSpPr>
          <p:cNvPr id="10445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56C8DBD7-CD7E-41F4-9147-8742AAB172EF}" type="slidenum">
              <a:rPr lang="en-US" smtClean="0"/>
              <a:pPr>
                <a:defRPr/>
              </a:pPr>
              <a:t>67</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
        <p:nvSpPr>
          <p:cNvPr id="105477" name="Date Placeholder 4"/>
          <p:cNvSpPr>
            <a:spLocks noGrp="1"/>
          </p:cNvSpPr>
          <p:nvPr>
            <p:ph type="dt" sz="quarter" idx="1"/>
          </p:nvPr>
        </p:nvSpPr>
        <p:spPr/>
        <p:txBody>
          <a:bodyPr/>
          <a:lstStyle/>
          <a:p>
            <a:pPr>
              <a:defRPr/>
            </a:pPr>
            <a:endParaRPr lang="en-US" smtClean="0"/>
          </a:p>
        </p:txBody>
      </p:sp>
      <p:sp>
        <p:nvSpPr>
          <p:cNvPr id="105478" name="Footer Placeholder 5"/>
          <p:cNvSpPr>
            <a:spLocks noGrp="1"/>
          </p:cNvSpPr>
          <p:nvPr>
            <p:ph type="ftr" sz="quarter" idx="4"/>
          </p:nvPr>
        </p:nvSpPr>
        <p:spPr/>
        <p:txBody>
          <a:bodyPr/>
          <a:lstStyle/>
          <a:p>
            <a:pPr>
              <a:defRPr/>
            </a:pPr>
            <a:endParaRPr lang="en-US" smtClean="0"/>
          </a:p>
        </p:txBody>
      </p:sp>
      <p:sp>
        <p:nvSpPr>
          <p:cNvPr id="10547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2AE01526-B8C8-46E6-B230-C8EB35857B7F}" type="slidenum">
              <a:rPr lang="en-US" smtClean="0"/>
              <a:pPr>
                <a:defRPr/>
              </a:pPr>
              <a:t>68</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
        <p:nvSpPr>
          <p:cNvPr id="106501" name="Date Placeholder 4"/>
          <p:cNvSpPr>
            <a:spLocks noGrp="1"/>
          </p:cNvSpPr>
          <p:nvPr>
            <p:ph type="dt" sz="quarter" idx="1"/>
          </p:nvPr>
        </p:nvSpPr>
        <p:spPr/>
        <p:txBody>
          <a:bodyPr/>
          <a:lstStyle/>
          <a:p>
            <a:pPr>
              <a:defRPr/>
            </a:pPr>
            <a:endParaRPr lang="en-US" smtClean="0"/>
          </a:p>
        </p:txBody>
      </p:sp>
      <p:sp>
        <p:nvSpPr>
          <p:cNvPr id="106502" name="Footer Placeholder 5"/>
          <p:cNvSpPr>
            <a:spLocks noGrp="1"/>
          </p:cNvSpPr>
          <p:nvPr>
            <p:ph type="ftr" sz="quarter" idx="4"/>
          </p:nvPr>
        </p:nvSpPr>
        <p:spPr/>
        <p:txBody>
          <a:bodyPr/>
          <a:lstStyle/>
          <a:p>
            <a:pPr>
              <a:defRPr/>
            </a:pPr>
            <a:endParaRPr lang="en-US" smtClean="0"/>
          </a:p>
        </p:txBody>
      </p:sp>
      <p:sp>
        <p:nvSpPr>
          <p:cNvPr id="10650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09B47D9F-B385-4DFA-939F-CEE0ADD2E80A}" type="slidenum">
              <a:rPr lang="en-US" smtClean="0"/>
              <a:pPr>
                <a:defRPr/>
              </a:pPr>
              <a:t>69</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
        <p:nvSpPr>
          <p:cNvPr id="107525" name="Date Placeholder 4"/>
          <p:cNvSpPr>
            <a:spLocks noGrp="1"/>
          </p:cNvSpPr>
          <p:nvPr>
            <p:ph type="dt" sz="quarter" idx="1"/>
          </p:nvPr>
        </p:nvSpPr>
        <p:spPr/>
        <p:txBody>
          <a:bodyPr/>
          <a:lstStyle/>
          <a:p>
            <a:pPr>
              <a:defRPr/>
            </a:pPr>
            <a:endParaRPr lang="en-US" smtClean="0"/>
          </a:p>
        </p:txBody>
      </p:sp>
      <p:sp>
        <p:nvSpPr>
          <p:cNvPr id="107526" name="Footer Placeholder 5"/>
          <p:cNvSpPr>
            <a:spLocks noGrp="1"/>
          </p:cNvSpPr>
          <p:nvPr>
            <p:ph type="ftr" sz="quarter" idx="4"/>
          </p:nvPr>
        </p:nvSpPr>
        <p:spPr/>
        <p:txBody>
          <a:bodyPr/>
          <a:lstStyle/>
          <a:p>
            <a:pPr>
              <a:defRPr/>
            </a:pPr>
            <a:endParaRPr lang="en-US" smtClean="0"/>
          </a:p>
        </p:txBody>
      </p:sp>
      <p:sp>
        <p:nvSpPr>
          <p:cNvPr id="10752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8F230CB5-C326-46BD-93C1-51A39E980C5D}" type="slidenum">
              <a:rPr lang="en-US" smtClean="0"/>
              <a:pPr>
                <a:defRPr/>
              </a:pPr>
              <a:t>70</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
        <p:nvSpPr>
          <p:cNvPr id="108549" name="Date Placeholder 4"/>
          <p:cNvSpPr>
            <a:spLocks noGrp="1"/>
          </p:cNvSpPr>
          <p:nvPr>
            <p:ph type="dt" sz="quarter" idx="1"/>
          </p:nvPr>
        </p:nvSpPr>
        <p:spPr/>
        <p:txBody>
          <a:bodyPr/>
          <a:lstStyle/>
          <a:p>
            <a:pPr>
              <a:defRPr/>
            </a:pPr>
            <a:endParaRPr lang="en-US" smtClean="0"/>
          </a:p>
        </p:txBody>
      </p:sp>
      <p:sp>
        <p:nvSpPr>
          <p:cNvPr id="108550" name="Footer Placeholder 5"/>
          <p:cNvSpPr>
            <a:spLocks noGrp="1"/>
          </p:cNvSpPr>
          <p:nvPr>
            <p:ph type="ftr" sz="quarter" idx="4"/>
          </p:nvPr>
        </p:nvSpPr>
        <p:spPr/>
        <p:txBody>
          <a:bodyPr/>
          <a:lstStyle/>
          <a:p>
            <a:pPr>
              <a:defRPr/>
            </a:pPr>
            <a:endParaRPr lang="en-US" smtClean="0"/>
          </a:p>
        </p:txBody>
      </p:sp>
      <p:sp>
        <p:nvSpPr>
          <p:cNvPr id="10855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CDCB6B05-3E78-4DEE-AB1F-FD6AFFAEE9BA}" type="slidenum">
              <a:rPr lang="en-US" smtClean="0"/>
              <a:pPr>
                <a:defRPr/>
              </a:pPr>
              <a:t>71</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
        <p:nvSpPr>
          <p:cNvPr id="109573" name="Date Placeholder 4"/>
          <p:cNvSpPr>
            <a:spLocks noGrp="1"/>
          </p:cNvSpPr>
          <p:nvPr>
            <p:ph type="dt" sz="quarter" idx="1"/>
          </p:nvPr>
        </p:nvSpPr>
        <p:spPr/>
        <p:txBody>
          <a:bodyPr/>
          <a:lstStyle/>
          <a:p>
            <a:pPr>
              <a:defRPr/>
            </a:pPr>
            <a:endParaRPr lang="en-US" smtClean="0"/>
          </a:p>
        </p:txBody>
      </p:sp>
      <p:sp>
        <p:nvSpPr>
          <p:cNvPr id="109574" name="Footer Placeholder 5"/>
          <p:cNvSpPr>
            <a:spLocks noGrp="1"/>
          </p:cNvSpPr>
          <p:nvPr>
            <p:ph type="ftr" sz="quarter" idx="4"/>
          </p:nvPr>
        </p:nvSpPr>
        <p:spPr/>
        <p:txBody>
          <a:bodyPr/>
          <a:lstStyle/>
          <a:p>
            <a:pPr>
              <a:defRPr/>
            </a:pPr>
            <a:endParaRPr lang="en-US" smtClean="0"/>
          </a:p>
        </p:txBody>
      </p:sp>
      <p:sp>
        <p:nvSpPr>
          <p:cNvPr id="10957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1817CF0-1508-4466-BE8F-C00D8C8DD59E}" type="slidenum">
              <a:rPr lang="en-US" smtClean="0"/>
              <a:pPr>
                <a:defRPr/>
              </a:pPr>
              <a:t>72</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
        <p:nvSpPr>
          <p:cNvPr id="110597" name="Date Placeholder 4"/>
          <p:cNvSpPr>
            <a:spLocks noGrp="1"/>
          </p:cNvSpPr>
          <p:nvPr>
            <p:ph type="dt" sz="quarter" idx="1"/>
          </p:nvPr>
        </p:nvSpPr>
        <p:spPr/>
        <p:txBody>
          <a:bodyPr/>
          <a:lstStyle/>
          <a:p>
            <a:pPr>
              <a:defRPr/>
            </a:pPr>
            <a:endParaRPr lang="en-US" smtClean="0"/>
          </a:p>
        </p:txBody>
      </p:sp>
      <p:sp>
        <p:nvSpPr>
          <p:cNvPr id="110598" name="Footer Placeholder 5"/>
          <p:cNvSpPr>
            <a:spLocks noGrp="1"/>
          </p:cNvSpPr>
          <p:nvPr>
            <p:ph type="ftr" sz="quarter" idx="4"/>
          </p:nvPr>
        </p:nvSpPr>
        <p:spPr/>
        <p:txBody>
          <a:bodyPr/>
          <a:lstStyle/>
          <a:p>
            <a:pPr>
              <a:defRPr/>
            </a:pPr>
            <a:endParaRPr lang="en-US" smtClean="0"/>
          </a:p>
        </p:txBody>
      </p:sp>
      <p:sp>
        <p:nvSpPr>
          <p:cNvPr id="11059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DB31B69B-30FE-4F50-BB8A-D6342B6DE8E7}" type="slidenum">
              <a:rPr lang="en-US" smtClean="0"/>
              <a:pPr>
                <a:defRPr/>
              </a:pPr>
              <a:t>73</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
        <p:nvSpPr>
          <p:cNvPr id="111621" name="Date Placeholder 4"/>
          <p:cNvSpPr>
            <a:spLocks noGrp="1"/>
          </p:cNvSpPr>
          <p:nvPr>
            <p:ph type="dt" sz="quarter" idx="1"/>
          </p:nvPr>
        </p:nvSpPr>
        <p:spPr/>
        <p:txBody>
          <a:bodyPr/>
          <a:lstStyle/>
          <a:p>
            <a:pPr>
              <a:defRPr/>
            </a:pPr>
            <a:endParaRPr lang="en-US" smtClean="0"/>
          </a:p>
        </p:txBody>
      </p:sp>
      <p:sp>
        <p:nvSpPr>
          <p:cNvPr id="111622" name="Footer Placeholder 5"/>
          <p:cNvSpPr>
            <a:spLocks noGrp="1"/>
          </p:cNvSpPr>
          <p:nvPr>
            <p:ph type="ftr" sz="quarter" idx="4"/>
          </p:nvPr>
        </p:nvSpPr>
        <p:spPr/>
        <p:txBody>
          <a:bodyPr/>
          <a:lstStyle/>
          <a:p>
            <a:pPr>
              <a:defRPr/>
            </a:pPr>
            <a:endParaRPr lang="en-US" smtClean="0"/>
          </a:p>
        </p:txBody>
      </p:sp>
      <p:sp>
        <p:nvSpPr>
          <p:cNvPr id="111623"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02120465-3D5D-4AF3-89B7-36B3EC0BFA16}" type="slidenum">
              <a:rPr lang="en-US" smtClean="0"/>
              <a:pPr>
                <a:defRPr/>
              </a:pPr>
              <a:t>74</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
        <p:nvSpPr>
          <p:cNvPr id="112645" name="Date Placeholder 4"/>
          <p:cNvSpPr>
            <a:spLocks noGrp="1"/>
          </p:cNvSpPr>
          <p:nvPr>
            <p:ph type="dt" sz="quarter" idx="1"/>
          </p:nvPr>
        </p:nvSpPr>
        <p:spPr/>
        <p:txBody>
          <a:bodyPr/>
          <a:lstStyle/>
          <a:p>
            <a:pPr>
              <a:defRPr/>
            </a:pPr>
            <a:endParaRPr lang="en-US" smtClean="0"/>
          </a:p>
        </p:txBody>
      </p:sp>
      <p:sp>
        <p:nvSpPr>
          <p:cNvPr id="112646" name="Footer Placeholder 5"/>
          <p:cNvSpPr>
            <a:spLocks noGrp="1"/>
          </p:cNvSpPr>
          <p:nvPr>
            <p:ph type="ftr" sz="quarter" idx="4"/>
          </p:nvPr>
        </p:nvSpPr>
        <p:spPr/>
        <p:txBody>
          <a:bodyPr/>
          <a:lstStyle/>
          <a:p>
            <a:pPr>
              <a:defRPr/>
            </a:pPr>
            <a:endParaRPr lang="en-US" smtClean="0"/>
          </a:p>
        </p:txBody>
      </p:sp>
      <p:sp>
        <p:nvSpPr>
          <p:cNvPr id="112647"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07CAC7CC-2326-4EB0-A10F-0A90A44970CF}" type="slidenum">
              <a:rPr lang="en-US" smtClean="0"/>
              <a:pPr>
                <a:defRPr/>
              </a:pPr>
              <a:t>75</a:t>
            </a:fld>
            <a:endParaRPr lang="en-US"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
        <p:nvSpPr>
          <p:cNvPr id="113669" name="Date Placeholder 4"/>
          <p:cNvSpPr>
            <a:spLocks noGrp="1"/>
          </p:cNvSpPr>
          <p:nvPr>
            <p:ph type="dt" sz="quarter" idx="1"/>
          </p:nvPr>
        </p:nvSpPr>
        <p:spPr/>
        <p:txBody>
          <a:bodyPr/>
          <a:lstStyle/>
          <a:p>
            <a:pPr>
              <a:defRPr/>
            </a:pPr>
            <a:endParaRPr lang="en-US" smtClean="0"/>
          </a:p>
        </p:txBody>
      </p:sp>
      <p:sp>
        <p:nvSpPr>
          <p:cNvPr id="113670" name="Footer Placeholder 5"/>
          <p:cNvSpPr>
            <a:spLocks noGrp="1"/>
          </p:cNvSpPr>
          <p:nvPr>
            <p:ph type="ftr" sz="quarter" idx="4"/>
          </p:nvPr>
        </p:nvSpPr>
        <p:spPr/>
        <p:txBody>
          <a:bodyPr/>
          <a:lstStyle/>
          <a:p>
            <a:pPr>
              <a:defRPr/>
            </a:pPr>
            <a:endParaRPr lang="en-US" smtClean="0"/>
          </a:p>
        </p:txBody>
      </p:sp>
      <p:sp>
        <p:nvSpPr>
          <p:cNvPr id="113671"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726CB347-4A29-4EC9-A77F-6F1AE7B09194}"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EC63C6FF-AD23-4BD9-B00B-0074A04BA96E}" type="slidenum">
              <a:rPr lang="en-US" smtClean="0"/>
              <a:pPr>
                <a:defRPr/>
              </a:pPr>
              <a:t>76</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
        <p:nvSpPr>
          <p:cNvPr id="114693" name="Date Placeholder 4"/>
          <p:cNvSpPr>
            <a:spLocks noGrp="1"/>
          </p:cNvSpPr>
          <p:nvPr>
            <p:ph type="dt" sz="quarter" idx="1"/>
          </p:nvPr>
        </p:nvSpPr>
        <p:spPr/>
        <p:txBody>
          <a:bodyPr/>
          <a:lstStyle/>
          <a:p>
            <a:pPr>
              <a:defRPr/>
            </a:pPr>
            <a:endParaRPr lang="en-US" smtClean="0"/>
          </a:p>
        </p:txBody>
      </p:sp>
      <p:sp>
        <p:nvSpPr>
          <p:cNvPr id="114694" name="Footer Placeholder 5"/>
          <p:cNvSpPr>
            <a:spLocks noGrp="1"/>
          </p:cNvSpPr>
          <p:nvPr>
            <p:ph type="ftr" sz="quarter" idx="4"/>
          </p:nvPr>
        </p:nvSpPr>
        <p:spPr/>
        <p:txBody>
          <a:bodyPr/>
          <a:lstStyle/>
          <a:p>
            <a:pPr>
              <a:defRPr/>
            </a:pPr>
            <a:endParaRPr lang="en-US" smtClean="0"/>
          </a:p>
        </p:txBody>
      </p:sp>
      <p:sp>
        <p:nvSpPr>
          <p:cNvPr id="114695"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D368FBD7-1FA9-4DD3-B779-927A6F766617}" type="slidenum">
              <a:rPr lang="en-US" smtClean="0"/>
              <a:pPr>
                <a:defRPr/>
              </a:pPr>
              <a:t>77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
        <p:nvSpPr>
          <p:cNvPr id="69637" name="Date Placeholder 4"/>
          <p:cNvSpPr>
            <a:spLocks noGrp="1"/>
          </p:cNvSpPr>
          <p:nvPr>
            <p:ph type="dt" sz="quarter" idx="1"/>
          </p:nvPr>
        </p:nvSpPr>
        <p:spPr/>
        <p:txBody>
          <a:bodyPr/>
          <a:lstStyle/>
          <a:p>
            <a:pPr>
              <a:defRPr/>
            </a:pPr>
            <a:endParaRPr lang="en-US" smtClean="0"/>
          </a:p>
        </p:txBody>
      </p:sp>
      <p:sp>
        <p:nvSpPr>
          <p:cNvPr id="69638" name="Footer Placeholder 5"/>
          <p:cNvSpPr>
            <a:spLocks noGrp="1"/>
          </p:cNvSpPr>
          <p:nvPr>
            <p:ph type="ftr" sz="quarter" idx="4"/>
          </p:nvPr>
        </p:nvSpPr>
        <p:spPr/>
        <p:txBody>
          <a:bodyPr/>
          <a:lstStyle/>
          <a:p>
            <a:pPr>
              <a:defRPr/>
            </a:pPr>
            <a:endParaRPr lang="en-US" smtClean="0"/>
          </a:p>
        </p:txBody>
      </p:sp>
      <p:sp>
        <p:nvSpPr>
          <p:cNvPr id="69639" name="Header Placeholder 7"/>
          <p:cNvSpPr>
            <a:spLocks noGrp="1"/>
          </p:cNvSpPr>
          <p:nvPr>
            <p:ph type="hdr" sz="quarter"/>
          </p:nvPr>
        </p:nvSpPr>
        <p:spPr/>
        <p:txBody>
          <a:bodyPr/>
          <a:lstStyle/>
          <a:p>
            <a:pPr>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BCF9CC1F-C3D5-40BC-B473-DD9E0614152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21"/>
          <p:cNvSpPr txBox="1">
            <a:spLocks noChangeArrowheads="1"/>
          </p:cNvSpPr>
          <p:nvPr userDrawn="1"/>
        </p:nvSpPr>
        <p:spPr bwMode="auto">
          <a:xfrm>
            <a:off x="76200" y="152400"/>
            <a:ext cx="2209800" cy="830263"/>
          </a:xfrm>
          <a:prstGeom prst="rect">
            <a:avLst/>
          </a:prstGeom>
          <a:noFill/>
          <a:ln w="19050">
            <a:noFill/>
            <a:miter lim="800000"/>
            <a:headEnd/>
            <a:tailEnd/>
          </a:ln>
          <a:effectLst/>
        </p:spPr>
        <p:txBody>
          <a:bodyPr>
            <a:spAutoFit/>
          </a:bodyPr>
          <a:lstStyle/>
          <a:p>
            <a:pPr algn="r">
              <a:spcBef>
                <a:spcPct val="50000"/>
              </a:spcBef>
              <a:defRPr/>
            </a:pPr>
            <a:r>
              <a:rPr lang="en-US" dirty="0">
                <a:solidFill>
                  <a:schemeClr val="tx2"/>
                </a:solidFill>
                <a:effectLst>
                  <a:outerShdw blurRad="38100" dist="38100" dir="2700000" algn="tl">
                    <a:srgbClr val="000000">
                      <a:alpha val="43137"/>
                    </a:srgbClr>
                  </a:outerShdw>
                </a:effectLst>
                <a:cs typeface="+mn-cs"/>
              </a:rPr>
              <a:t>Utah School of Computing</a:t>
            </a:r>
          </a:p>
        </p:txBody>
      </p:sp>
      <p:pic>
        <p:nvPicPr>
          <p:cNvPr id="4" name="Picture 22" descr="brushed line2"/>
          <p:cNvPicPr>
            <a:picLocks noChangeAspect="1" noChangeArrowheads="1"/>
          </p:cNvPicPr>
          <p:nvPr userDrawn="1"/>
        </p:nvPicPr>
        <p:blipFill>
          <a:blip r:embed="rId2" cstate="print"/>
          <a:srcRect/>
          <a:stretch>
            <a:fillRect/>
          </a:stretch>
        </p:blipFill>
        <p:spPr bwMode="auto">
          <a:xfrm>
            <a:off x="2133600" y="2405063"/>
            <a:ext cx="5562600" cy="376237"/>
          </a:xfrm>
          <a:prstGeom prst="rect">
            <a:avLst/>
          </a:prstGeom>
          <a:noFill/>
          <a:ln w="9525">
            <a:noFill/>
            <a:miter lim="800000"/>
            <a:headEnd/>
            <a:tailEnd/>
          </a:ln>
        </p:spPr>
      </p:pic>
      <p:sp>
        <p:nvSpPr>
          <p:cNvPr id="5144" name="Rectangle 24"/>
          <p:cNvSpPr>
            <a:spLocks noGrp="1" noChangeArrowheads="1"/>
          </p:cNvSpPr>
          <p:nvPr>
            <p:ph type="subTitle" sz="quarter" idx="1"/>
          </p:nvPr>
        </p:nvSpPr>
        <p:spPr>
          <a:xfrm>
            <a:off x="1346200" y="1023938"/>
            <a:ext cx="6400800" cy="1752600"/>
          </a:xfrm>
        </p:spPr>
        <p:txBody>
          <a:bodyPr/>
          <a:lstStyle>
            <a:lvl1pPr marL="0" indent="0" algn="r">
              <a:buFontTx/>
              <a:buNone/>
              <a:defRPr>
                <a:effectLst>
                  <a:outerShdw blurRad="38100" dist="38100" dir="2700000" algn="tl">
                    <a:srgbClr val="000000">
                      <a:alpha val="43137"/>
                    </a:srgbClr>
                  </a:outerShdw>
                </a:effectLst>
              </a:defRPr>
            </a:lvl1pPr>
          </a:lstStyle>
          <a:p>
            <a:r>
              <a:rPr lang="en-US" dirty="0"/>
              <a:t>Click to edit Master subtitle style</a:t>
            </a:r>
          </a:p>
        </p:txBody>
      </p:sp>
      <p:sp>
        <p:nvSpPr>
          <p:cNvPr id="5" name="Rectangle 23"/>
          <p:cNvSpPr>
            <a:spLocks noGrp="1" noChangeArrowheads="1"/>
          </p:cNvSpPr>
          <p:nvPr>
            <p:ph type="dt" sz="half" idx="10"/>
          </p:nvPr>
        </p:nvSpPr>
        <p:spPr>
          <a:xfrm>
            <a:off x="228600" y="6324600"/>
            <a:ext cx="1752600" cy="457200"/>
          </a:xfrm>
        </p:spPr>
        <p:txBody>
          <a:bodyPr/>
          <a:lstStyle>
            <a:lvl1pPr>
              <a:defRPr/>
            </a:lvl1pPr>
          </a:lstStyle>
          <a:p>
            <a:pPr>
              <a:defRPr/>
            </a:pPr>
            <a:r>
              <a:rPr lang="en-US"/>
              <a:t>Fall 2009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9863"/>
            <a:ext cx="2228850"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9863"/>
            <a:ext cx="6534150"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131" y="209052"/>
            <a:ext cx="8027988" cy="1143000"/>
          </a:xfrm>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19812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91100" y="19812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n-US"/>
              <a:t>Fall 2009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07" name="AutoShape 11">
            <a:hlinkClick r:id="" action="ppaction://macro?name=CallOnStudent" highlightClick="1"/>
          </p:cNvPr>
          <p:cNvSpPr>
            <a:spLocks noChangeArrowheads="1"/>
          </p:cNvSpPr>
          <p:nvPr userDrawn="1"/>
        </p:nvSpPr>
        <p:spPr bwMode="auto">
          <a:xfrm>
            <a:off x="4364038" y="6481763"/>
            <a:ext cx="3557587" cy="290512"/>
          </a:xfrm>
          <a:prstGeom prst="actionButtonBlank">
            <a:avLst/>
          </a:prstGeom>
          <a:solidFill>
            <a:srgbClr val="5F5F5F"/>
          </a:solidFill>
          <a:ln w="9525">
            <a:noFill/>
            <a:miter lim="800000"/>
            <a:headEnd/>
            <a:tailEnd/>
          </a:ln>
          <a:effectLst/>
        </p:spPr>
        <p:txBody>
          <a:bodyPr wrap="none" anchor="ctr"/>
          <a:lstStyle/>
          <a:p>
            <a:pPr algn="ctr">
              <a:defRPr/>
            </a:pPr>
            <a:r>
              <a:rPr lang="en-US" sz="2800" dirty="0">
                <a:solidFill>
                  <a:srgbClr val="FF0000"/>
                </a:solidFill>
                <a:cs typeface="+mn-cs"/>
              </a:rPr>
              <a:t>Student Name Server</a:t>
            </a:r>
          </a:p>
        </p:txBody>
      </p:sp>
      <p:sp>
        <p:nvSpPr>
          <p:cNvPr id="4109" name="Rectangle 13"/>
          <p:cNvSpPr>
            <a:spLocks noChangeArrowheads="1"/>
          </p:cNvSpPr>
          <p:nvPr userDrawn="1"/>
        </p:nvSpPr>
        <p:spPr bwMode="auto">
          <a:xfrm>
            <a:off x="1903413" y="6477000"/>
            <a:ext cx="2332037" cy="323850"/>
          </a:xfrm>
          <a:prstGeom prst="rect">
            <a:avLst/>
          </a:prstGeom>
          <a:noFill/>
          <a:ln w="9525">
            <a:noFill/>
            <a:miter lim="800000"/>
            <a:headEnd/>
            <a:tailEnd/>
          </a:ln>
          <a:effectLst/>
        </p:spPr>
        <p:txBody>
          <a:bodyPr anchor="b"/>
          <a:lstStyle/>
          <a:p>
            <a:pPr>
              <a:defRPr/>
            </a:pPr>
            <a:r>
              <a:rPr lang="en-US" sz="1400" dirty="0">
                <a:solidFill>
                  <a:schemeClr val="tx1"/>
                </a:solidFill>
                <a:cs typeface="+mn-cs"/>
              </a:rPr>
              <a:t>Utah School of Computing</a:t>
            </a:r>
          </a:p>
        </p:txBody>
      </p:sp>
      <p:sp>
        <p:nvSpPr>
          <p:cNvPr id="4110" name="Rectangle 14"/>
          <p:cNvSpPr>
            <a:spLocks noGrp="1" noChangeArrowheads="1"/>
          </p:cNvSpPr>
          <p:nvPr>
            <p:ph type="body" idx="1"/>
          </p:nvPr>
        </p:nvSpPr>
        <p:spPr bwMode="auto">
          <a:xfrm>
            <a:off x="914400" y="2058988"/>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15" descr="brushed line2"/>
          <p:cNvPicPr>
            <a:picLocks noChangeAspect="1" noChangeArrowheads="1"/>
          </p:cNvPicPr>
          <p:nvPr userDrawn="1"/>
        </p:nvPicPr>
        <p:blipFill>
          <a:blip r:embed="rId13" cstate="print"/>
          <a:srcRect/>
          <a:stretch>
            <a:fillRect/>
          </a:stretch>
        </p:blipFill>
        <p:spPr bwMode="auto">
          <a:xfrm>
            <a:off x="2819400" y="1212850"/>
            <a:ext cx="5715000" cy="228600"/>
          </a:xfrm>
          <a:prstGeom prst="rect">
            <a:avLst/>
          </a:prstGeom>
          <a:noFill/>
          <a:ln w="9525">
            <a:noFill/>
            <a:miter lim="800000"/>
            <a:headEnd/>
            <a:tailEnd/>
          </a:ln>
        </p:spPr>
      </p:pic>
      <p:sp>
        <p:nvSpPr>
          <p:cNvPr id="4112" name="Rectangle 16"/>
          <p:cNvSpPr>
            <a:spLocks noGrp="1" noChangeArrowheads="1"/>
          </p:cNvSpPr>
          <p:nvPr>
            <p:ph type="dt" sz="half" idx="2"/>
          </p:nvPr>
        </p:nvSpPr>
        <p:spPr bwMode="auto">
          <a:xfrm>
            <a:off x="228600" y="6477000"/>
            <a:ext cx="1752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cs typeface="+mn-cs"/>
              </a:defRPr>
            </a:lvl1pPr>
          </a:lstStyle>
          <a:p>
            <a:pPr>
              <a:defRPr/>
            </a:pPr>
            <a:r>
              <a:rPr lang="en-US"/>
              <a:t>Fall 2009</a:t>
            </a:r>
          </a:p>
        </p:txBody>
      </p:sp>
      <p:sp>
        <p:nvSpPr>
          <p:cNvPr id="4113" name="Rectangle 17"/>
          <p:cNvSpPr>
            <a:spLocks noChangeArrowheads="1"/>
          </p:cNvSpPr>
          <p:nvPr userDrawn="1"/>
        </p:nvSpPr>
        <p:spPr bwMode="auto">
          <a:xfrm>
            <a:off x="7850188" y="6477000"/>
            <a:ext cx="1198562" cy="304800"/>
          </a:xfrm>
          <a:prstGeom prst="rect">
            <a:avLst/>
          </a:prstGeom>
          <a:noFill/>
          <a:ln w="9525">
            <a:noFill/>
            <a:miter lim="800000"/>
            <a:headEnd/>
            <a:tailEnd/>
          </a:ln>
          <a:effectLst/>
        </p:spPr>
        <p:txBody>
          <a:bodyPr anchor="b"/>
          <a:lstStyle/>
          <a:p>
            <a:pPr algn="r">
              <a:defRPr/>
            </a:pPr>
            <a:r>
              <a:rPr lang="en-US" sz="1400" dirty="0">
                <a:solidFill>
                  <a:schemeClr val="tx1"/>
                </a:solidFill>
                <a:effectLst>
                  <a:outerShdw blurRad="38100" dist="38100" dir="2700000" algn="tl">
                    <a:srgbClr val="000000"/>
                  </a:outerShdw>
                </a:effectLst>
                <a:cs typeface="+mn-cs"/>
              </a:rPr>
              <a:t>slide </a:t>
            </a:r>
            <a:fld id="{AF02DC70-8B5E-4F76-BC28-041C315B961B}" type="slidenum">
              <a:rPr lang="en-US" sz="1400">
                <a:solidFill>
                  <a:schemeClr val="tx1"/>
                </a:solidFill>
                <a:effectLst>
                  <a:outerShdw blurRad="38100" dist="38100" dir="2700000" algn="tl">
                    <a:srgbClr val="000000"/>
                  </a:outerShdw>
                </a:effectLst>
                <a:cs typeface="+mn-cs"/>
              </a:rPr>
              <a:pPr algn="r">
                <a:defRPr/>
              </a:pPr>
              <a:t>‹#›</a:t>
            </a:fld>
            <a:endParaRPr lang="en-US" sz="1400" dirty="0">
              <a:solidFill>
                <a:schemeClr val="tx1"/>
              </a:solidFill>
              <a:effectLst>
                <a:outerShdw blurRad="38100" dist="38100" dir="2700000" algn="tl">
                  <a:srgbClr val="000000"/>
                </a:outerShdw>
              </a:effectLst>
              <a:cs typeface="+mn-cs"/>
            </a:endParaRPr>
          </a:p>
        </p:txBody>
      </p:sp>
      <p:sp>
        <p:nvSpPr>
          <p:cNvPr id="4114" name="Rectangle 18"/>
          <p:cNvSpPr>
            <a:spLocks noGrp="1" noChangeArrowheads="1"/>
          </p:cNvSpPr>
          <p:nvPr>
            <p:ph type="title"/>
          </p:nvPr>
        </p:nvSpPr>
        <p:spPr bwMode="auto">
          <a:xfrm>
            <a:off x="0" y="169863"/>
            <a:ext cx="8027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sldNum="0" hdr="0" ftr="0"/>
  <p:txStyles>
    <p:titleStyle>
      <a:lvl1pPr algn="r" rtl="0" eaLnBrk="0" fontAlgn="base" hangingPunct="0">
        <a:spcBef>
          <a:spcPct val="0"/>
        </a:spcBef>
        <a:spcAft>
          <a:spcPct val="0"/>
        </a:spcAft>
        <a:defRPr sz="4400">
          <a:solidFill>
            <a:schemeClr val="tx2"/>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4400">
          <a:solidFill>
            <a:schemeClr val="tx2"/>
          </a:solidFill>
          <a:latin typeface="Arial" charset="0"/>
        </a:defRPr>
      </a:lvl2pPr>
      <a:lvl3pPr algn="r" rtl="0" eaLnBrk="0" fontAlgn="base" hangingPunct="0">
        <a:spcBef>
          <a:spcPct val="0"/>
        </a:spcBef>
        <a:spcAft>
          <a:spcPct val="0"/>
        </a:spcAft>
        <a:defRPr sz="4400">
          <a:solidFill>
            <a:schemeClr val="tx2"/>
          </a:solidFill>
          <a:latin typeface="Arial" charset="0"/>
        </a:defRPr>
      </a:lvl3pPr>
      <a:lvl4pPr algn="r" rtl="0" eaLnBrk="0" fontAlgn="base" hangingPunct="0">
        <a:spcBef>
          <a:spcPct val="0"/>
        </a:spcBef>
        <a:spcAft>
          <a:spcPct val="0"/>
        </a:spcAft>
        <a:defRPr sz="4400">
          <a:solidFill>
            <a:schemeClr val="tx2"/>
          </a:solidFill>
          <a:latin typeface="Arial" charset="0"/>
        </a:defRPr>
      </a:lvl4pPr>
      <a:lvl5pPr algn="r" rtl="0" eaLnBrk="0" fontAlgn="base" hangingPunct="0">
        <a:spcBef>
          <a:spcPct val="0"/>
        </a:spcBef>
        <a:spcAft>
          <a:spcPct val="0"/>
        </a:spcAft>
        <a:defRPr sz="4400">
          <a:solidFill>
            <a:schemeClr val="tx2"/>
          </a:solidFill>
          <a:latin typeface="Arial" charset="0"/>
        </a:defRPr>
      </a:lvl5pPr>
      <a:lvl6pPr marL="457200" algn="r" rtl="0" fontAlgn="base">
        <a:spcBef>
          <a:spcPct val="0"/>
        </a:spcBef>
        <a:spcAft>
          <a:spcPct val="0"/>
        </a:spcAft>
        <a:defRPr sz="4400">
          <a:solidFill>
            <a:schemeClr val="tx2"/>
          </a:solidFill>
          <a:latin typeface="Arial" charset="0"/>
        </a:defRPr>
      </a:lvl6pPr>
      <a:lvl7pPr marL="914400" algn="r" rtl="0" fontAlgn="base">
        <a:spcBef>
          <a:spcPct val="0"/>
        </a:spcBef>
        <a:spcAft>
          <a:spcPct val="0"/>
        </a:spcAft>
        <a:defRPr sz="4400">
          <a:solidFill>
            <a:schemeClr val="tx2"/>
          </a:solidFill>
          <a:latin typeface="Arial" charset="0"/>
        </a:defRPr>
      </a:lvl7pPr>
      <a:lvl8pPr marL="1371600" algn="r" rtl="0" fontAlgn="base">
        <a:spcBef>
          <a:spcPct val="0"/>
        </a:spcBef>
        <a:spcAft>
          <a:spcPct val="0"/>
        </a:spcAft>
        <a:defRPr sz="4400">
          <a:solidFill>
            <a:schemeClr val="tx2"/>
          </a:solidFill>
          <a:latin typeface="Arial" charset="0"/>
        </a:defRPr>
      </a:lvl8pPr>
      <a:lvl9pPr marL="1828800" algn="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2"/>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2"/>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lr>
          <a:schemeClr val="tx2"/>
        </a:buClr>
        <a:buFont typeface="Wingdings" pitchFamily="2" charset="2"/>
        <a:buChar char="§"/>
        <a:defRPr sz="2000">
          <a:solidFill>
            <a:schemeClr val="tx2"/>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lr>
          <a:schemeClr val="tx2"/>
        </a:buClr>
        <a:buFont typeface="Wingdings" pitchFamily="2" charset="2"/>
        <a:buChar char="§"/>
        <a:defRPr sz="2000">
          <a:solidFill>
            <a:schemeClr val="tx2"/>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6pPr>
      <a:lvl7pPr marL="29718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7pPr>
      <a:lvl8pPr marL="34290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8pPr>
      <a:lvl9pPr marL="38862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C:\Users\rfr\SoC\Old\HCI-Old\cs5540_HCI_f08\HCI_Lecs_f08\berkeley_0003.wmv" TargetMode="External"/><Relationship Id="rId5" Type="http://schemas.openxmlformats.org/officeDocument/2006/relationships/hyperlink" Target="berkeley_0003.wmv"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Video_Clips/Polar.mp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Video_Clips/Orbiter.m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Nuclear%20(2).m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Video_Clips/berkeley_0003.mp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berkeley_0003.wmv" TargetMode="External"/><Relationship Id="rId4" Type="http://schemas.openxmlformats.org/officeDocument/2006/relationships/hyperlink" Target="CircuitCalculator.jar"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idx="4294967295"/>
          </p:nvPr>
        </p:nvSpPr>
        <p:spPr>
          <a:xfrm>
            <a:off x="1414463" y="1195388"/>
            <a:ext cx="6076950" cy="1470025"/>
          </a:xfrm>
        </p:spPr>
        <p:txBody>
          <a:bodyPr/>
          <a:lstStyle/>
          <a:p>
            <a:pPr eaLnBrk="1" hangingPunct="1">
              <a:defRPr/>
            </a:pPr>
            <a:r>
              <a:rPr lang="en-US" sz="5400" dirty="0" smtClean="0">
                <a:solidFill>
                  <a:srgbClr val="FFC000"/>
                </a:solidFill>
              </a:rPr>
              <a:t>Preliminaries I</a:t>
            </a:r>
            <a:endParaRPr lang="en-US" sz="5400" dirty="0" smtClean="0">
              <a:solidFill>
                <a:srgbClr val="FFC000"/>
              </a:solidFill>
            </a:endParaRPr>
          </a:p>
        </p:txBody>
      </p:sp>
      <p:sp>
        <p:nvSpPr>
          <p:cNvPr id="4099" name="Rectangle 3"/>
          <p:cNvSpPr>
            <a:spLocks noGrp="1" noChangeArrowheads="1"/>
          </p:cNvSpPr>
          <p:nvPr>
            <p:ph type="subTitle" idx="1"/>
          </p:nvPr>
        </p:nvSpPr>
        <p:spPr>
          <a:xfrm>
            <a:off x="1371600" y="3886200"/>
            <a:ext cx="6400800" cy="1752600"/>
          </a:xfrm>
        </p:spPr>
        <p:txBody>
          <a:bodyPr/>
          <a:lstStyle/>
          <a:p>
            <a:pPr eaLnBrk="1" hangingPunct="1">
              <a:lnSpc>
                <a:spcPct val="80000"/>
              </a:lnSpc>
              <a:defRPr/>
            </a:pPr>
            <a:r>
              <a:rPr lang="en-US" sz="2800" dirty="0" smtClean="0"/>
              <a:t>CS5540 HCI</a:t>
            </a:r>
          </a:p>
          <a:p>
            <a:pPr eaLnBrk="1" hangingPunct="1">
              <a:lnSpc>
                <a:spcPct val="80000"/>
              </a:lnSpc>
              <a:defRPr/>
            </a:pPr>
            <a:r>
              <a:rPr lang="en-US" sz="2800" dirty="0" smtClean="0"/>
              <a:t>Rich Riesenfeld</a:t>
            </a:r>
          </a:p>
          <a:p>
            <a:pPr eaLnBrk="1" hangingPunct="1">
              <a:lnSpc>
                <a:spcPct val="80000"/>
              </a:lnSpc>
              <a:defRPr/>
            </a:pPr>
            <a:r>
              <a:rPr lang="en-US" sz="2800" dirty="0" smtClean="0"/>
              <a:t>Fall 2009</a:t>
            </a:r>
          </a:p>
        </p:txBody>
      </p:sp>
      <p:sp>
        <p:nvSpPr>
          <p:cNvPr id="4" name="Text Box 5"/>
          <p:cNvSpPr txBox="1">
            <a:spLocks noChangeArrowheads="1"/>
          </p:cNvSpPr>
          <p:nvPr/>
        </p:nvSpPr>
        <p:spPr bwMode="auto">
          <a:xfrm rot="16200000">
            <a:off x="-656431" y="4775994"/>
            <a:ext cx="2322513" cy="460375"/>
          </a:xfrm>
          <a:prstGeom prst="rect">
            <a:avLst/>
          </a:prstGeom>
          <a:noFill/>
          <a:ln w="9525">
            <a:noFill/>
            <a:miter lim="800000"/>
            <a:headEnd/>
            <a:tailEnd/>
          </a:ln>
        </p:spPr>
        <p:txBody>
          <a:bodyPr>
            <a:spAutoFit/>
          </a:bodyPr>
          <a:lstStyle/>
          <a:p>
            <a:pPr eaLnBrk="0" hangingPunct="0">
              <a:spcBef>
                <a:spcPct val="50000"/>
              </a:spcBef>
              <a:defRPr/>
            </a:pPr>
            <a:r>
              <a:rPr lang="en-US" dirty="0" err="1">
                <a:solidFill>
                  <a:schemeClr val="tx1"/>
                </a:solidFill>
                <a:latin typeface="+mj-lt"/>
                <a:ea typeface="+mj-ea"/>
                <a:cs typeface="+mj-cs"/>
              </a:rPr>
              <a:t>Lecture Set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5</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273050" y="1706563"/>
            <a:ext cx="8653463" cy="4364037"/>
          </a:xfrm>
          <a:prstGeom prst="rect">
            <a:avLst/>
          </a:prstGeom>
        </p:spPr>
        <p:txBody>
          <a:bodyPr/>
          <a:lstStyle/>
          <a:p>
            <a:pPr eaLnBrk="0" hangingPunct="0">
              <a:spcBef>
                <a:spcPct val="20000"/>
              </a:spcBef>
              <a:buClr>
                <a:schemeClr val="tx2"/>
              </a:buClr>
              <a:defRPr/>
            </a:pPr>
            <a:r>
              <a:rPr lang="en-US" sz="3200" kern="0" dirty="0">
                <a:solidFill>
                  <a:srgbClr val="FFCC00"/>
                </a:solidFill>
                <a:effectLst>
                  <a:outerShdw blurRad="38100" dist="38100" dir="2700000" algn="tl">
                    <a:srgbClr val="000000">
                      <a:alpha val="43137"/>
                    </a:srgbClr>
                  </a:outerShdw>
                </a:effectLst>
              </a:rPr>
              <a:t>Next is 1</a:t>
            </a:r>
            <a:r>
              <a:rPr lang="en-US" sz="3200" kern="0" baseline="30000" dirty="0">
                <a:solidFill>
                  <a:srgbClr val="FFCC00"/>
                </a:solidFill>
                <a:effectLst>
                  <a:outerShdw blurRad="38100" dist="38100" dir="2700000" algn="tl">
                    <a:srgbClr val="000000">
                      <a:alpha val="43137"/>
                    </a:srgbClr>
                  </a:outerShdw>
                </a:effectLst>
              </a:rPr>
              <a:t>st</a:t>
            </a:r>
            <a:r>
              <a:rPr lang="en-US" sz="3200" kern="0" dirty="0">
                <a:solidFill>
                  <a:srgbClr val="FFCC00"/>
                </a:solidFill>
                <a:effectLst>
                  <a:outerShdw blurRad="38100" dist="38100" dir="2700000" algn="tl">
                    <a:srgbClr val="000000">
                      <a:alpha val="43137"/>
                    </a:srgbClr>
                  </a:outerShdw>
                </a:effectLst>
              </a:rPr>
              <a:t>  bubble </a:t>
            </a:r>
            <a:r>
              <a:rPr lang="en-US" sz="3200" kern="0" dirty="0" err="1">
                <a:solidFill>
                  <a:srgbClr val="FFCC00"/>
                </a:solidFill>
                <a:effectLst>
                  <a:outerShdw blurRad="38100" dist="38100" dir="2700000" algn="tl">
                    <a:srgbClr val="000000">
                      <a:alpha val="43137"/>
                    </a:srgbClr>
                  </a:outerShdw>
                </a:effectLst>
              </a:rPr>
              <a:t>diag</a:t>
            </a:r>
            <a:r>
              <a:rPr lang="en-US" sz="3200" kern="0" dirty="0">
                <a:solidFill>
                  <a:srgbClr val="FFCC00"/>
                </a:solidFill>
                <a:effectLst>
                  <a:outerShdw blurRad="38100" dist="38100" dir="2700000" algn="tl">
                    <a:srgbClr val="000000">
                      <a:alpha val="43137"/>
                    </a:srgbClr>
                  </a:outerShdw>
                </a:effectLst>
              </a:rPr>
              <a:t> of main floor </a:t>
            </a:r>
            <a:r>
              <a:rPr lang="en-US" sz="3200" kern="0" dirty="0" smtClean="0">
                <a:solidFill>
                  <a:srgbClr val="FFCC00"/>
                </a:solidFill>
                <a:effectLst>
                  <a:outerShdw blurRad="38100" dist="38100" dir="2700000" algn="tl">
                    <a:srgbClr val="000000">
                      <a:alpha val="43137"/>
                    </a:srgbClr>
                  </a:outerShdw>
                </a:effectLst>
              </a:rPr>
              <a:t>(</a:t>
            </a:r>
            <a:r>
              <a:rPr lang="en-US" sz="3200" kern="0" dirty="0">
                <a:solidFill>
                  <a:srgbClr val="FFCC00"/>
                </a:solidFill>
                <a:effectLst>
                  <a:outerShdw blurRad="38100" dist="38100" dir="2700000" algn="tl">
                    <a:srgbClr val="000000">
                      <a:alpha val="43137"/>
                    </a:srgbClr>
                  </a:outerShdw>
                </a:effectLst>
              </a:rPr>
              <a:t>More) Affordable Green Home:</a:t>
            </a:r>
          </a:p>
          <a:p>
            <a:pPr marL="800100" lvl="1" indent="-342900" eaLnBrk="0" hangingPunct="0">
              <a:spcBef>
                <a:spcPct val="20000"/>
              </a:spcBef>
              <a:buClr>
                <a:schemeClr val="tx2"/>
              </a:buClr>
              <a:buFontTx/>
              <a:buChar char="•"/>
              <a:defRPr/>
            </a:pPr>
            <a:r>
              <a:rPr lang="en-US" sz="3200" kern="0" dirty="0" smtClean="0">
                <a:solidFill>
                  <a:srgbClr val="FFCC00"/>
                </a:solidFill>
                <a:effectLst>
                  <a:outerShdw blurRad="38100" dist="38100" dir="2700000" algn="tl">
                    <a:srgbClr val="000000">
                      <a:alpha val="43137"/>
                    </a:srgbClr>
                  </a:outerShdw>
                </a:effectLst>
              </a:rPr>
              <a:t>WC </a:t>
            </a:r>
            <a:r>
              <a:rPr lang="en-US" sz="3200" kern="0" dirty="0">
                <a:solidFill>
                  <a:srgbClr val="FFCC00"/>
                </a:solidFill>
                <a:effectLst>
                  <a:outerShdw blurRad="38100" dist="38100" dir="2700000" algn="tl">
                    <a:srgbClr val="000000">
                      <a:alpha val="43137"/>
                    </a:srgbClr>
                  </a:outerShdw>
                </a:effectLst>
              </a:rPr>
              <a:t>&amp; BR need to be near </a:t>
            </a:r>
            <a:r>
              <a:rPr lang="en-US" sz="3200" kern="0" dirty="0" err="1">
                <a:solidFill>
                  <a:srgbClr val="FFCC00"/>
                </a:solidFill>
                <a:effectLst>
                  <a:outerShdw blurRad="38100" dist="38100" dir="2700000" algn="tl">
                    <a:srgbClr val="000000">
                      <a:alpha val="43137"/>
                    </a:srgbClr>
                  </a:outerShdw>
                </a:effectLst>
              </a:rPr>
              <a:t>MR</a:t>
            </a:r>
            <a:r>
              <a:rPr lang="en-US" sz="3200" kern="0" dirty="0">
                <a:solidFill>
                  <a:srgbClr val="FFCC00"/>
                </a:solidFill>
                <a:effectLst>
                  <a:outerShdw blurRad="38100" dist="38100" dir="2700000" algn="tl">
                    <a:srgbClr val="000000">
                      <a:alpha val="43137"/>
                    </a:srgbClr>
                  </a:outerShdw>
                </a:effectLst>
              </a:rPr>
              <a:t> &amp; AR</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not  </a:t>
            </a:r>
            <a:r>
              <a:rPr lang="en-US" sz="2800" kern="0" dirty="0">
                <a:solidFill>
                  <a:srgbClr val="FFCC00"/>
                </a:solidFill>
                <a:effectLst>
                  <a:outerShdw blurRad="38100" dist="38100" dir="2700000" algn="tl">
                    <a:srgbClr val="000000">
                      <a:alpha val="43137"/>
                    </a:srgbClr>
                  </a:outerShdw>
                </a:effectLst>
              </a:rPr>
              <a:t>connected as directly – </a:t>
            </a:r>
          </a:p>
          <a:p>
            <a:pPr marL="1200150" lvl="2" indent="-285750" eaLnBrk="0" hangingPunct="0">
              <a:spcBef>
                <a:spcPct val="20000"/>
              </a:spcBef>
              <a:buClr>
                <a:schemeClr val="tx2"/>
              </a:buClr>
              <a:buFontTx/>
              <a:buChar char="-"/>
              <a:defRPr/>
            </a:pPr>
            <a:r>
              <a:rPr lang="en-US" sz="2800" kern="0" dirty="0">
                <a:solidFill>
                  <a:srgbClr val="FFCC00"/>
                </a:solidFill>
                <a:effectLst>
                  <a:outerShdw blurRad="38100" dist="38100" dir="2700000" algn="tl">
                    <a:srgbClr val="000000">
                      <a:alpha val="43137"/>
                    </a:srgbClr>
                  </a:outerShdw>
                </a:effectLst>
              </a:rPr>
              <a:t>intended to be “</a:t>
            </a:r>
            <a:r>
              <a:rPr lang="en-US" sz="2800" kern="0" dirty="0" smtClean="0">
                <a:solidFill>
                  <a:srgbClr val="FFCC00"/>
                </a:solidFill>
                <a:effectLst>
                  <a:outerShdw blurRad="38100" dist="38100" dir="2700000" algn="tl">
                    <a:srgbClr val="000000">
                      <a:alpha val="43137"/>
                    </a:srgbClr>
                  </a:outerShdw>
                </a:effectLst>
              </a:rPr>
              <a:t>away”</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AR </a:t>
            </a:r>
            <a:r>
              <a:rPr lang="en-US" sz="2800" kern="0" dirty="0">
                <a:solidFill>
                  <a:srgbClr val="FFCC00"/>
                </a:solidFill>
                <a:effectLst>
                  <a:outerShdw blurRad="38100" dist="38100" dir="2700000" algn="tl">
                    <a:srgbClr val="000000">
                      <a:alpha val="43137"/>
                    </a:srgbClr>
                  </a:outerShdw>
                </a:effectLst>
              </a:rPr>
              <a:t>will function as an occasional BR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5</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273050" y="1706563"/>
            <a:ext cx="8653463" cy="4364037"/>
          </a:xfrm>
          <a:prstGeom prst="rect">
            <a:avLst/>
          </a:prstGeom>
        </p:spPr>
        <p:txBody>
          <a:bodyPr/>
          <a:lstStyle/>
          <a:p>
            <a:pPr eaLnBrk="0" hangingPunct="0">
              <a:spcBef>
                <a:spcPct val="20000"/>
              </a:spcBef>
              <a:buClr>
                <a:schemeClr val="tx2"/>
              </a:buClr>
              <a:defRPr/>
            </a:pPr>
            <a:r>
              <a:rPr lang="en-US" sz="3200" kern="0" dirty="0">
                <a:solidFill>
                  <a:srgbClr val="FFCC00"/>
                </a:solidFill>
                <a:effectLst>
                  <a:outerShdw blurRad="38100" dist="38100" dir="2700000" algn="tl">
                    <a:srgbClr val="000000">
                      <a:alpha val="43137"/>
                    </a:srgbClr>
                  </a:outerShdw>
                </a:effectLst>
              </a:rPr>
              <a:t>Next is 1</a:t>
            </a:r>
            <a:r>
              <a:rPr lang="en-US" sz="3200" kern="0" baseline="30000" dirty="0">
                <a:solidFill>
                  <a:srgbClr val="FFCC00"/>
                </a:solidFill>
                <a:effectLst>
                  <a:outerShdw blurRad="38100" dist="38100" dir="2700000" algn="tl">
                    <a:srgbClr val="000000">
                      <a:alpha val="43137"/>
                    </a:srgbClr>
                  </a:outerShdw>
                </a:effectLst>
              </a:rPr>
              <a:t>st</a:t>
            </a:r>
            <a:r>
              <a:rPr lang="en-US" sz="3200" kern="0" dirty="0">
                <a:solidFill>
                  <a:srgbClr val="FFCC00"/>
                </a:solidFill>
                <a:effectLst>
                  <a:outerShdw blurRad="38100" dist="38100" dir="2700000" algn="tl">
                    <a:srgbClr val="000000">
                      <a:alpha val="43137"/>
                    </a:srgbClr>
                  </a:outerShdw>
                </a:effectLst>
              </a:rPr>
              <a:t>  bubble </a:t>
            </a:r>
            <a:r>
              <a:rPr lang="en-US" sz="3200" kern="0" dirty="0" err="1">
                <a:solidFill>
                  <a:srgbClr val="FFCC00"/>
                </a:solidFill>
                <a:effectLst>
                  <a:outerShdw blurRad="38100" dist="38100" dir="2700000" algn="tl">
                    <a:srgbClr val="000000">
                      <a:alpha val="43137"/>
                    </a:srgbClr>
                  </a:outerShdw>
                </a:effectLst>
              </a:rPr>
              <a:t>diag</a:t>
            </a:r>
            <a:r>
              <a:rPr lang="en-US" sz="3200" kern="0" dirty="0">
                <a:solidFill>
                  <a:srgbClr val="FFCC00"/>
                </a:solidFill>
                <a:effectLst>
                  <a:outerShdw blurRad="38100" dist="38100" dir="2700000" algn="tl">
                    <a:srgbClr val="000000">
                      <a:alpha val="43137"/>
                    </a:srgbClr>
                  </a:outerShdw>
                </a:effectLst>
              </a:rPr>
              <a:t> of main floor </a:t>
            </a:r>
            <a:r>
              <a:rPr lang="en-US" sz="3200" kern="0" dirty="0" smtClean="0">
                <a:solidFill>
                  <a:srgbClr val="FFCC00"/>
                </a:solidFill>
                <a:effectLst>
                  <a:outerShdw blurRad="38100" dist="38100" dir="2700000" algn="tl">
                    <a:srgbClr val="000000">
                      <a:alpha val="43137"/>
                    </a:srgbClr>
                  </a:outerShdw>
                </a:effectLst>
              </a:rPr>
              <a:t>(</a:t>
            </a:r>
            <a:r>
              <a:rPr lang="en-US" sz="3200" kern="0" dirty="0">
                <a:solidFill>
                  <a:srgbClr val="FFCC00"/>
                </a:solidFill>
                <a:effectLst>
                  <a:outerShdw blurRad="38100" dist="38100" dir="2700000" algn="tl">
                    <a:srgbClr val="000000">
                      <a:alpha val="43137"/>
                    </a:srgbClr>
                  </a:outerShdw>
                </a:effectLst>
              </a:rPr>
              <a:t>More) Affordable Green Home:</a:t>
            </a:r>
          </a:p>
          <a:p>
            <a:pPr marL="800100" lvl="1" indent="-342900" eaLnBrk="0" hangingPunct="0">
              <a:spcBef>
                <a:spcPct val="20000"/>
              </a:spcBef>
              <a:buClr>
                <a:schemeClr val="tx2"/>
              </a:buClr>
              <a:buFontTx/>
              <a:buChar char="•"/>
              <a:defRPr/>
            </a:pPr>
            <a:r>
              <a:rPr lang="en-US" sz="3200" kern="0" dirty="0" smtClean="0">
                <a:solidFill>
                  <a:srgbClr val="FFCC00"/>
                </a:solidFill>
                <a:effectLst>
                  <a:outerShdw blurRad="38100" dist="38100" dir="2700000" algn="tl">
                    <a:srgbClr val="000000">
                      <a:alpha val="43137"/>
                    </a:srgbClr>
                  </a:outerShdw>
                </a:effectLst>
              </a:rPr>
              <a:t>WC </a:t>
            </a:r>
            <a:r>
              <a:rPr lang="en-US" sz="3200" kern="0" dirty="0">
                <a:solidFill>
                  <a:srgbClr val="FFCC00"/>
                </a:solidFill>
                <a:effectLst>
                  <a:outerShdw blurRad="38100" dist="38100" dir="2700000" algn="tl">
                    <a:srgbClr val="000000">
                      <a:alpha val="43137"/>
                    </a:srgbClr>
                  </a:outerShdw>
                </a:effectLst>
              </a:rPr>
              <a:t>&amp; BR need to be near </a:t>
            </a:r>
            <a:r>
              <a:rPr lang="en-US" sz="3200" kern="0" dirty="0" err="1">
                <a:solidFill>
                  <a:srgbClr val="FFCC00"/>
                </a:solidFill>
                <a:effectLst>
                  <a:outerShdw blurRad="38100" dist="38100" dir="2700000" algn="tl">
                    <a:srgbClr val="000000">
                      <a:alpha val="43137"/>
                    </a:srgbClr>
                  </a:outerShdw>
                </a:effectLst>
              </a:rPr>
              <a:t>MR</a:t>
            </a:r>
            <a:r>
              <a:rPr lang="en-US" sz="3200" kern="0" dirty="0">
                <a:solidFill>
                  <a:srgbClr val="FFCC00"/>
                </a:solidFill>
                <a:effectLst>
                  <a:outerShdw blurRad="38100" dist="38100" dir="2700000" algn="tl">
                    <a:srgbClr val="000000">
                      <a:alpha val="43137"/>
                    </a:srgbClr>
                  </a:outerShdw>
                </a:effectLst>
              </a:rPr>
              <a:t> &amp; AR</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not  </a:t>
            </a:r>
            <a:r>
              <a:rPr lang="en-US" sz="2800" kern="0" dirty="0">
                <a:solidFill>
                  <a:srgbClr val="FFCC00"/>
                </a:solidFill>
                <a:effectLst>
                  <a:outerShdw blurRad="38100" dist="38100" dir="2700000" algn="tl">
                    <a:srgbClr val="000000">
                      <a:alpha val="43137"/>
                    </a:srgbClr>
                  </a:outerShdw>
                </a:effectLst>
              </a:rPr>
              <a:t>connected as directly – </a:t>
            </a:r>
          </a:p>
          <a:p>
            <a:pPr marL="1200150" lvl="2" indent="-285750" eaLnBrk="0" hangingPunct="0">
              <a:spcBef>
                <a:spcPct val="20000"/>
              </a:spcBef>
              <a:buClr>
                <a:schemeClr val="tx2"/>
              </a:buClr>
              <a:buFontTx/>
              <a:buChar char="-"/>
              <a:defRPr/>
            </a:pPr>
            <a:r>
              <a:rPr lang="en-US" sz="2800" kern="0" dirty="0">
                <a:solidFill>
                  <a:srgbClr val="FFCC00"/>
                </a:solidFill>
                <a:effectLst>
                  <a:outerShdw blurRad="38100" dist="38100" dir="2700000" algn="tl">
                    <a:srgbClr val="000000">
                      <a:alpha val="43137"/>
                    </a:srgbClr>
                  </a:outerShdw>
                </a:effectLst>
              </a:rPr>
              <a:t>intended to be “</a:t>
            </a:r>
            <a:r>
              <a:rPr lang="en-US" sz="2800" kern="0" dirty="0" smtClean="0">
                <a:solidFill>
                  <a:srgbClr val="FFCC00"/>
                </a:solidFill>
                <a:effectLst>
                  <a:outerShdw blurRad="38100" dist="38100" dir="2700000" algn="tl">
                    <a:srgbClr val="000000">
                      <a:alpha val="43137"/>
                    </a:srgbClr>
                  </a:outerShdw>
                </a:effectLst>
              </a:rPr>
              <a:t>away”</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AR </a:t>
            </a:r>
            <a:r>
              <a:rPr lang="en-US" sz="2800" kern="0" dirty="0">
                <a:solidFill>
                  <a:srgbClr val="FFCC00"/>
                </a:solidFill>
                <a:effectLst>
                  <a:outerShdw blurRad="38100" dist="38100" dir="2700000" algn="tl">
                    <a:srgbClr val="000000">
                      <a:alpha val="43137"/>
                    </a:srgbClr>
                  </a:outerShdw>
                </a:effectLst>
              </a:rPr>
              <a:t>will function as an occasional </a:t>
            </a:r>
            <a:r>
              <a:rPr lang="en-US" sz="2800" kern="0" dirty="0" smtClean="0">
                <a:solidFill>
                  <a:srgbClr val="FFCC00"/>
                </a:solidFill>
                <a:effectLst>
                  <a:outerShdw blurRad="38100" dist="38100" dir="2700000" algn="tl">
                    <a:srgbClr val="000000">
                      <a:alpha val="43137"/>
                    </a:srgbClr>
                  </a:outerShdw>
                </a:effectLst>
              </a:rPr>
              <a:t>BR</a:t>
            </a:r>
          </a:p>
          <a:p>
            <a:pPr marL="1200150" lvl="2" indent="-285750" eaLnBrk="0" hangingPunct="0">
              <a:spcBef>
                <a:spcPct val="20000"/>
              </a:spcBef>
              <a:buClr>
                <a:schemeClr val="tx2"/>
              </a:buClr>
              <a:buFontTx/>
              <a:buChar char="-"/>
              <a:defRPr/>
            </a:pPr>
            <a:endParaRPr lang="en-US" sz="2800" kern="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6</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297764" y="5532395"/>
            <a:ext cx="8653463" cy="1325605"/>
          </a:xfrm>
          <a:prstGeom prst="rect">
            <a:avLst/>
          </a:prstGeom>
        </p:spPr>
        <p:txBody>
          <a:bodyPr/>
          <a:lstStyle/>
          <a:p>
            <a:pPr eaLnBrk="0" hangingPunct="0">
              <a:spcBef>
                <a:spcPct val="20000"/>
              </a:spcBef>
              <a:buClr>
                <a:schemeClr val="tx2"/>
              </a:buClr>
              <a:defRPr/>
            </a:pPr>
            <a:endParaRPr lang="en-US" sz="2800" kern="0" dirty="0">
              <a:solidFill>
                <a:srgbClr val="FFCC00"/>
              </a:solidFill>
              <a:effectLst>
                <a:outerShdw blurRad="38100" dist="38100" dir="2700000" algn="tl">
                  <a:srgbClr val="000000">
                    <a:alpha val="43137"/>
                  </a:srgbClr>
                </a:outerShdw>
              </a:effectLst>
            </a:endParaRPr>
          </a:p>
        </p:txBody>
      </p:sp>
      <p:pic>
        <p:nvPicPr>
          <p:cNvPr id="5" name="Picture 4" descr="http://farm1.static.flickr.com/11/13732378_a90fb4b8e5_o.jpg"/>
          <p:cNvPicPr>
            <a:picLocks noChangeAspect="1" noChangeArrowheads="1"/>
          </p:cNvPicPr>
          <p:nvPr/>
        </p:nvPicPr>
        <p:blipFill>
          <a:blip r:embed="rId3" cstate="print"/>
          <a:srcRect/>
          <a:stretch>
            <a:fillRect/>
          </a:stretch>
        </p:blipFill>
        <p:spPr bwMode="auto">
          <a:xfrm>
            <a:off x="1538288" y="1452562"/>
            <a:ext cx="6331146" cy="3799059"/>
          </a:xfrm>
          <a:prstGeom prst="rect">
            <a:avLst/>
          </a:prstGeom>
          <a:noFill/>
          <a:ln w="9525">
            <a:noFill/>
            <a:miter lim="800000"/>
            <a:headEnd/>
            <a:tailEnd/>
          </a:ln>
        </p:spPr>
      </p:pic>
      <p:sp>
        <p:nvSpPr>
          <p:cNvPr id="6" name="Content Placeholder 4"/>
          <p:cNvSpPr txBox="1">
            <a:spLocks/>
          </p:cNvSpPr>
          <p:nvPr/>
        </p:nvSpPr>
        <p:spPr>
          <a:xfrm>
            <a:off x="914400" y="5532395"/>
            <a:ext cx="8036827" cy="893119"/>
          </a:xfrm>
          <a:prstGeom prst="rect">
            <a:avLst/>
          </a:prstGeom>
        </p:spPr>
        <p:txBody>
          <a:bodyPr/>
          <a:lstStyle/>
          <a:p>
            <a:pPr eaLnBrk="0" hangingPunct="0">
              <a:spcBef>
                <a:spcPct val="20000"/>
              </a:spcBef>
              <a:buClr>
                <a:schemeClr val="tx2"/>
              </a:buClr>
              <a:defRPr/>
            </a:pPr>
            <a:r>
              <a:rPr lang="en-US" sz="2800" kern="0" dirty="0">
                <a:solidFill>
                  <a:srgbClr val="FFCC00"/>
                </a:solidFill>
                <a:effectLst>
                  <a:outerShdw blurRad="38100" dist="38100" dir="2700000" algn="tl">
                    <a:srgbClr val="000000">
                      <a:alpha val="43137"/>
                    </a:srgbClr>
                  </a:outerShdw>
                </a:effectLst>
              </a:rPr>
              <a:t>1</a:t>
            </a:r>
            <a:r>
              <a:rPr lang="en-US" sz="2800" kern="0" baseline="30000" dirty="0">
                <a:solidFill>
                  <a:srgbClr val="FFCC00"/>
                </a:solidFill>
                <a:effectLst>
                  <a:outerShdw blurRad="38100" dist="38100" dir="2700000" algn="tl">
                    <a:srgbClr val="000000">
                      <a:alpha val="43137"/>
                    </a:srgbClr>
                  </a:outerShdw>
                </a:effectLst>
              </a:rPr>
              <a:t>st</a:t>
            </a:r>
            <a:r>
              <a:rPr lang="en-US" sz="2800" kern="0" dirty="0">
                <a:solidFill>
                  <a:srgbClr val="FFCC00"/>
                </a:solidFill>
                <a:effectLst>
                  <a:outerShdw blurRad="38100" dist="38100" dir="2700000" algn="tl">
                    <a:srgbClr val="000000">
                      <a:alpha val="43137"/>
                    </a:srgbClr>
                  </a:outerShdw>
                </a:effectLst>
              </a:rPr>
              <a:t> Diagram capturing flows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arm1.static.flickr.com/9/13732397_0f84ba0e8c_o.jpg"/>
          <p:cNvPicPr>
            <a:picLocks noChangeAspect="1" noChangeArrowheads="1"/>
          </p:cNvPicPr>
          <p:nvPr/>
        </p:nvPicPr>
        <p:blipFill>
          <a:blip r:embed="rId3" cstate="print"/>
          <a:srcRect/>
          <a:stretch>
            <a:fillRect/>
          </a:stretch>
        </p:blipFill>
        <p:spPr bwMode="auto">
          <a:xfrm>
            <a:off x="1519881" y="1461486"/>
            <a:ext cx="6339016" cy="3802715"/>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7</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532395"/>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2</a:t>
            </a:r>
            <a:r>
              <a:rPr lang="en-US" sz="2800" kern="0" baseline="30000" dirty="0" smtClean="0">
                <a:solidFill>
                  <a:srgbClr val="FFCC00"/>
                </a:solidFill>
                <a:effectLst>
                  <a:outerShdw blurRad="38100" dist="38100" dir="2700000" algn="tl">
                    <a:srgbClr val="000000">
                      <a:alpha val="43137"/>
                    </a:srgbClr>
                  </a:outerShdw>
                </a:effectLst>
              </a:rPr>
              <a:t>nd</a:t>
            </a:r>
            <a:r>
              <a:rPr lang="en-US" sz="2800" kern="0" dirty="0" smtClean="0">
                <a:solidFill>
                  <a:srgbClr val="FFCC00"/>
                </a:solidFill>
                <a:effectLst>
                  <a:outerShdw blurRad="38100" dist="38100" dir="2700000" algn="tl">
                    <a:srgbClr val="000000">
                      <a:alpha val="43137"/>
                    </a:srgbClr>
                  </a:outerShdw>
                </a:effectLst>
              </a:rPr>
              <a:t> Diagram rearranges blobs into a vague shape</a:t>
            </a:r>
            <a:endParaRPr lang="en-US" sz="2800" kern="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1.static.flickr.com/10/13732424_953af4332e_o.jpg"/>
          <p:cNvPicPr>
            <a:picLocks noChangeAspect="1" noChangeArrowheads="1"/>
          </p:cNvPicPr>
          <p:nvPr/>
        </p:nvPicPr>
        <p:blipFill>
          <a:blip r:embed="rId3" cstate="print"/>
          <a:srcRect/>
          <a:stretch>
            <a:fillRect/>
          </a:stretch>
        </p:blipFill>
        <p:spPr bwMode="auto">
          <a:xfrm>
            <a:off x="1705232" y="1397582"/>
            <a:ext cx="5695230" cy="4138246"/>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8</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3</a:t>
            </a:r>
            <a:r>
              <a:rPr lang="en-US" sz="2800" kern="0" baseline="30000" dirty="0" smtClean="0">
                <a:solidFill>
                  <a:srgbClr val="FFCC00"/>
                </a:solidFill>
                <a:effectLst>
                  <a:outerShdw blurRad="38100" dist="38100" dir="2700000" algn="tl">
                    <a:srgbClr val="000000">
                      <a:alpha val="43137"/>
                    </a:srgbClr>
                  </a:outerShdw>
                </a:effectLst>
              </a:rPr>
              <a:t>rd</a:t>
            </a:r>
            <a:r>
              <a:rPr lang="en-US" sz="2800" kern="0" dirty="0" smtClean="0">
                <a:solidFill>
                  <a:srgbClr val="FFCC00"/>
                </a:solidFill>
                <a:effectLst>
                  <a:outerShdw blurRad="38100" dist="38100" dir="2700000" algn="tl">
                    <a:srgbClr val="000000">
                      <a:alpha val="43137"/>
                    </a:srgbClr>
                  </a:outerShdw>
                </a:effectLst>
              </a:rPr>
              <a:t> Diagram attempts metric space allocation; looks at effects of arrangement on quality</a:t>
            </a:r>
            <a:endParaRPr lang="en-US" sz="2800" kern="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1.static.flickr.com/10/13732424_953af4332e_o.jpg"/>
          <p:cNvPicPr>
            <a:picLocks noChangeAspect="1" noChangeArrowheads="1"/>
          </p:cNvPicPr>
          <p:nvPr/>
        </p:nvPicPr>
        <p:blipFill>
          <a:blip r:embed="rId3" cstate="print"/>
          <a:srcRect/>
          <a:stretch>
            <a:fillRect/>
          </a:stretch>
        </p:blipFill>
        <p:spPr bwMode="auto">
          <a:xfrm>
            <a:off x="1705232" y="1397582"/>
            <a:ext cx="5695230" cy="4138246"/>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9</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4</a:t>
            </a:r>
            <a:r>
              <a:rPr lang="en-US" sz="2800" kern="0" baseline="30000" dirty="0" smtClean="0">
                <a:solidFill>
                  <a:srgbClr val="FFCC00"/>
                </a:solidFill>
                <a:effectLst>
                  <a:outerShdw blurRad="38100" dist="38100" dir="2700000" algn="tl">
                    <a:srgbClr val="000000">
                      <a:alpha val="43137"/>
                    </a:srgbClr>
                  </a:outerShdw>
                </a:effectLst>
              </a:rPr>
              <a:t>rd</a:t>
            </a:r>
            <a:r>
              <a:rPr lang="en-US" sz="2800" kern="0" dirty="0" smtClean="0">
                <a:solidFill>
                  <a:srgbClr val="FFCC00"/>
                </a:solidFill>
                <a:effectLst>
                  <a:outerShdw blurRad="38100" dist="38100" dir="2700000" algn="tl">
                    <a:srgbClr val="000000">
                      <a:alpha val="43137"/>
                    </a:srgbClr>
                  </a:outerShdw>
                </a:effectLst>
              </a:rPr>
              <a:t> Diagram further tries to resolve conflicts bet building and owner lot.  Some dimensions do not work</a:t>
            </a:r>
            <a:endParaRPr lang="en-US" sz="2800" kern="0" dirty="0">
              <a:solidFill>
                <a:srgbClr val="FFCC00"/>
              </a:solidFill>
              <a:effectLst>
                <a:outerShdw blurRad="38100" dist="38100" dir="2700000" algn="tl">
                  <a:srgbClr val="000000">
                    <a:alpha val="43137"/>
                  </a:srgbClr>
                </a:outerShdw>
              </a:effectLst>
            </a:endParaRPr>
          </a:p>
        </p:txBody>
      </p:sp>
      <p:pic>
        <p:nvPicPr>
          <p:cNvPr id="6" name="Picture 2" descr="http://farm1.static.flickr.com/11/13732441_b06ae884a9_o.jpg"/>
          <p:cNvPicPr>
            <a:picLocks noChangeAspect="1" noChangeArrowheads="1"/>
          </p:cNvPicPr>
          <p:nvPr/>
        </p:nvPicPr>
        <p:blipFill>
          <a:blip r:embed="rId4" cstate="print"/>
          <a:srcRect/>
          <a:stretch>
            <a:fillRect/>
          </a:stretch>
        </p:blipFill>
        <p:spPr bwMode="auto">
          <a:xfrm>
            <a:off x="1223319" y="1406611"/>
            <a:ext cx="6756579" cy="40539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farm1.static.flickr.com/10/13732524_fe609beb61_o.jpg"/>
          <p:cNvPicPr>
            <a:picLocks noChangeAspect="1" noChangeArrowheads="1"/>
          </p:cNvPicPr>
          <p:nvPr/>
        </p:nvPicPr>
        <p:blipFill>
          <a:blip r:embed="rId3" cstate="print"/>
          <a:srcRect/>
          <a:stretch>
            <a:fillRect/>
          </a:stretch>
        </p:blipFill>
        <p:spPr bwMode="auto">
          <a:xfrm>
            <a:off x="1246912" y="1454727"/>
            <a:ext cx="6386944" cy="3832167"/>
          </a:xfrm>
          <a:prstGeom prst="rect">
            <a:avLst/>
          </a:prstGeom>
          <a:noFill/>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7920681" y="393700"/>
            <a:ext cx="1223319" cy="769441"/>
          </a:xfrm>
          <a:prstGeom prst="rect">
            <a:avLst/>
          </a:prstGeom>
        </p:spPr>
        <p:txBody>
          <a:bodyPr wrap="square">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10</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5</a:t>
            </a:r>
            <a:r>
              <a:rPr lang="en-US" sz="2800" kern="0" baseline="30000" dirty="0" smtClean="0">
                <a:solidFill>
                  <a:srgbClr val="FFCC00"/>
                </a:solidFill>
                <a:effectLst>
                  <a:outerShdw blurRad="38100" dist="38100" dir="2700000" algn="tl">
                    <a:srgbClr val="000000">
                      <a:alpha val="43137"/>
                    </a:srgbClr>
                  </a:outerShdw>
                </a:effectLst>
              </a:rPr>
              <a:t>th</a:t>
            </a:r>
            <a:r>
              <a:rPr lang="en-US" sz="2800" kern="0" dirty="0" smtClean="0">
                <a:solidFill>
                  <a:srgbClr val="FFCC00"/>
                </a:solidFill>
                <a:effectLst>
                  <a:outerShdw blurRad="38100" dist="38100" dir="2700000" algn="tl">
                    <a:srgbClr val="000000">
                      <a:alpha val="43137"/>
                    </a:srgbClr>
                  </a:outerShdw>
                </a:effectLst>
              </a:rPr>
              <a:t> Diagram involves a whack at second floor</a:t>
            </a:r>
            <a:endParaRPr lang="en-US" sz="2800" kern="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arm1.static.flickr.com/11/13734585_4f8ba06f95_o.jpg"/>
          <p:cNvPicPr>
            <a:picLocks noChangeAspect="1" noChangeArrowheads="1"/>
          </p:cNvPicPr>
          <p:nvPr/>
        </p:nvPicPr>
        <p:blipFill>
          <a:blip r:embed="rId3" cstate="print"/>
          <a:srcRect/>
          <a:stretch>
            <a:fillRect/>
          </a:stretch>
        </p:blipFill>
        <p:spPr bwMode="auto">
          <a:xfrm>
            <a:off x="4957116" y="1581665"/>
            <a:ext cx="3629330" cy="4748374"/>
          </a:xfrm>
          <a:prstGeom prst="rect">
            <a:avLst/>
          </a:prstGeom>
          <a:noFill/>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7920681" y="393700"/>
            <a:ext cx="1223319" cy="769441"/>
          </a:xfrm>
          <a:prstGeom prst="rect">
            <a:avLst/>
          </a:prstGeom>
        </p:spPr>
        <p:txBody>
          <a:bodyPr wrap="square">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11</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333633" y="2196070"/>
            <a:ext cx="3929448" cy="3413898"/>
          </a:xfrm>
          <a:prstGeom prst="rect">
            <a:avLst/>
          </a:prstGeom>
        </p:spPr>
        <p:txBody>
          <a:bodyPr/>
          <a:lstStyle/>
          <a:p>
            <a:pPr algn="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6</a:t>
            </a:r>
            <a:r>
              <a:rPr lang="en-US" sz="2800" kern="0" baseline="30000" dirty="0" smtClean="0">
                <a:solidFill>
                  <a:srgbClr val="FFCC00"/>
                </a:solidFill>
                <a:effectLst>
                  <a:outerShdw blurRad="38100" dist="38100" dir="2700000" algn="tl">
                    <a:srgbClr val="000000">
                      <a:alpha val="43137"/>
                    </a:srgbClr>
                  </a:outerShdw>
                </a:effectLst>
              </a:rPr>
              <a:t>th</a:t>
            </a:r>
            <a:r>
              <a:rPr lang="en-US" sz="2800" kern="0" dirty="0" smtClean="0">
                <a:solidFill>
                  <a:srgbClr val="FFCC00"/>
                </a:solidFill>
                <a:effectLst>
                  <a:outerShdw blurRad="38100" dist="38100" dir="2700000" algn="tl">
                    <a:srgbClr val="000000">
                      <a:alpha val="43137"/>
                    </a:srgbClr>
                  </a:outerShdw>
                </a:effectLst>
              </a:rPr>
              <a:t> Diagram becomes increasing realistic;</a:t>
            </a:r>
          </a:p>
          <a:p>
            <a:pPr algn="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Many calculations to </a:t>
            </a:r>
            <a:r>
              <a:rPr lang="en-US" sz="2800" kern="0" dirty="0" err="1" smtClean="0">
                <a:solidFill>
                  <a:srgbClr val="FFCC00"/>
                </a:solidFill>
                <a:effectLst>
                  <a:outerShdw blurRad="38100" dist="38100" dir="2700000" algn="tl">
                    <a:srgbClr val="000000">
                      <a:alpha val="43137"/>
                    </a:srgbClr>
                  </a:outerShdw>
                </a:effectLst>
              </a:rPr>
              <a:t>establich</a:t>
            </a:r>
            <a:r>
              <a:rPr lang="en-US" sz="2800" kern="0" dirty="0" smtClean="0">
                <a:solidFill>
                  <a:srgbClr val="FFCC00"/>
                </a:solidFill>
                <a:effectLst>
                  <a:outerShdw blurRad="38100" dist="38100" dir="2700000" algn="tl">
                    <a:srgbClr val="000000">
                      <a:alpha val="43137"/>
                    </a:srgbClr>
                  </a:outerShdw>
                </a:effectLst>
              </a:rPr>
              <a:t> feasibility, satisfaction of constraints, determine what spec’s to relax   </a:t>
            </a:r>
            <a:endParaRPr lang="en-US" sz="2800" kern="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Fall 2009</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p:txBody>
          <a:bodyPr/>
          <a:lstStyle/>
          <a:p>
            <a:pPr>
              <a:defRPr/>
            </a:pPr>
            <a:r>
              <a:rPr lang="en-US"/>
              <a:t>Fall 2009</a:t>
            </a:r>
          </a:p>
        </p:txBody>
      </p:sp>
      <p:sp>
        <p:nvSpPr>
          <p:cNvPr id="7171" name="Rectangle 2"/>
          <p:cNvSpPr>
            <a:spLocks noGrp="1" noChangeArrowheads="1"/>
          </p:cNvSpPr>
          <p:nvPr>
            <p:ph type="body" idx="1"/>
          </p:nvPr>
        </p:nvSpPr>
        <p:spPr/>
        <p:txBody>
          <a:bodyPr/>
          <a:lstStyle/>
          <a:p>
            <a:pPr eaLnBrk="1" hangingPunct="1">
              <a:defRPr/>
            </a:pPr>
            <a:r>
              <a:rPr lang="en-US" dirty="0" smtClean="0"/>
              <a:t>Effective to use</a:t>
            </a:r>
          </a:p>
          <a:p>
            <a:pPr eaLnBrk="1" hangingPunct="1">
              <a:defRPr/>
            </a:pPr>
            <a:r>
              <a:rPr lang="en-US" dirty="0" smtClean="0"/>
              <a:t>Interesting, pleasing, attractive, inviting</a:t>
            </a:r>
          </a:p>
          <a:p>
            <a:pPr eaLnBrk="1" hangingPunct="1">
              <a:defRPr/>
            </a:pPr>
            <a:r>
              <a:rPr lang="en-US" dirty="0" smtClean="0"/>
              <a:t>Intuitive </a:t>
            </a:r>
            <a:r>
              <a:rPr lang="en-US" i="1" dirty="0" smtClean="0"/>
              <a:t>à la </a:t>
            </a:r>
            <a:r>
              <a:rPr lang="en-US" dirty="0" smtClean="0"/>
              <a:t>Alan Kay’s children</a:t>
            </a:r>
          </a:p>
          <a:p>
            <a:pPr eaLnBrk="1" hangingPunct="1">
              <a:defRPr/>
            </a:pPr>
            <a:r>
              <a:rPr lang="en-US" dirty="0" smtClean="0"/>
              <a:t>Organized, hierarchically structured, clean</a:t>
            </a:r>
          </a:p>
        </p:txBody>
      </p:sp>
      <p:graphicFrame>
        <p:nvGraphicFramePr>
          <p:cNvPr id="166915" name="Group 3"/>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- 1</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r>
                        <a:rPr kumimoji="0" lang="en-US" sz="1400" b="0" i="0" u="none" strike="noStrike" cap="none" normalizeH="0" baseline="0" dirty="0" smtClean="0">
                          <a:ln>
                            <a:noFill/>
                          </a:ln>
                          <a:solidFill>
                            <a:schemeClr val="tx2"/>
                          </a:solidFill>
                          <a:effectLst/>
                          <a:latin typeface="Arial" charset="0"/>
                        </a:rPr>
                        <a:t> </a:t>
                      </a:r>
                      <a:r>
                        <a:rPr kumimoji="0" lang="en-US" sz="4000" b="0" i="0" u="none" strike="noStrike" cap="none" normalizeH="0" baseline="0" dirty="0" smtClean="0">
                          <a:ln>
                            <a:noFill/>
                          </a:ln>
                          <a:solidFill>
                            <a:schemeClr val="tx2"/>
                          </a:solidFill>
                          <a:effectLst/>
                          <a:latin typeface="Arial" charset="0"/>
                        </a:rPr>
                        <a:t>?</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a:t>Fall 2009</a:t>
            </a:r>
          </a:p>
        </p:txBody>
      </p:sp>
      <p:sp>
        <p:nvSpPr>
          <p:cNvPr id="51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What is the HCI Issue?</a:t>
            </a:r>
          </a:p>
        </p:txBody>
      </p:sp>
      <p:sp>
        <p:nvSpPr>
          <p:cNvPr id="5124" name="Rectangle 5"/>
          <p:cNvSpPr>
            <a:spLocks noGrp="1" noChangeArrowheads="1"/>
          </p:cNvSpPr>
          <p:nvPr>
            <p:ph type="body" idx="1"/>
          </p:nvPr>
        </p:nvSpPr>
        <p:spPr/>
        <p:txBody>
          <a:bodyPr/>
          <a:lstStyle/>
          <a:p>
            <a:pPr eaLnBrk="1" hangingPunct="1">
              <a:defRPr/>
            </a:pPr>
            <a:r>
              <a:rPr lang="en-US" dirty="0" smtClean="0"/>
              <a:t>Is the interface the concern?</a:t>
            </a:r>
          </a:p>
          <a:p>
            <a:pPr eaLnBrk="1" hangingPunct="1">
              <a:defRPr/>
            </a:pPr>
            <a:r>
              <a:rPr lang="en-US" dirty="0" smtClean="0"/>
              <a:t>Is the issue a matter of accomplishing work, some set of tasks?</a:t>
            </a:r>
          </a:p>
          <a:p>
            <a:pPr eaLnBrk="1" hangingPunct="1">
              <a:defRPr/>
            </a:pPr>
            <a:r>
              <a:rPr lang="en-US" dirty="0" smtClean="0"/>
              <a:t>Are we focusing on wrong thing?</a:t>
            </a:r>
          </a:p>
          <a:p>
            <a:pPr eaLnBrk="1" hangingPunct="1">
              <a:defRPr/>
            </a:pPr>
            <a:r>
              <a:rPr lang="en-US" dirty="0" smtClean="0"/>
              <a:t>Do we often discuss telephone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p:txBody>
          <a:bodyPr/>
          <a:lstStyle/>
          <a:p>
            <a:pPr>
              <a:defRPr/>
            </a:pPr>
            <a:r>
              <a:rPr lang="en-US"/>
              <a:t>Fall 2009</a:t>
            </a:r>
          </a:p>
        </p:txBody>
      </p:sp>
      <p:sp>
        <p:nvSpPr>
          <p:cNvPr id="8195" name="Rectangle 2"/>
          <p:cNvSpPr>
            <a:spLocks noGrp="1" noChangeArrowheads="1"/>
          </p:cNvSpPr>
          <p:nvPr>
            <p:ph type="body" idx="1"/>
          </p:nvPr>
        </p:nvSpPr>
        <p:spPr/>
        <p:txBody>
          <a:bodyPr/>
          <a:lstStyle/>
          <a:p>
            <a:pPr eaLnBrk="1" hangingPunct="1">
              <a:defRPr/>
            </a:pPr>
            <a:r>
              <a:rPr lang="en-US" dirty="0" smtClean="0"/>
              <a:t>Help functions, Search, etc</a:t>
            </a:r>
          </a:p>
          <a:p>
            <a:pPr eaLnBrk="1" hangingPunct="1">
              <a:defRPr/>
            </a:pPr>
            <a:r>
              <a:rPr lang="en-US" dirty="0" smtClean="0"/>
              <a:t>Consistent form (</a:t>
            </a:r>
            <a:r>
              <a:rPr lang="en-US" i="1" dirty="0" smtClean="0"/>
              <a:t>aka</a:t>
            </a:r>
            <a:r>
              <a:rPr lang="en-US" dirty="0" smtClean="0"/>
              <a:t> “design integrity”)</a:t>
            </a:r>
          </a:p>
          <a:p>
            <a:pPr eaLnBrk="1" hangingPunct="1">
              <a:defRPr/>
            </a:pPr>
            <a:r>
              <a:rPr lang="en-US" dirty="0" smtClean="0"/>
              <a:t>Automatic assistance</a:t>
            </a:r>
          </a:p>
          <a:p>
            <a:pPr lvl="1" eaLnBrk="1" hangingPunct="1">
              <a:defRPr/>
            </a:pPr>
            <a:r>
              <a:rPr lang="en-US" dirty="0" smtClean="0"/>
              <a:t>Completions</a:t>
            </a:r>
          </a:p>
          <a:p>
            <a:pPr lvl="1" eaLnBrk="1" hangingPunct="1">
              <a:defRPr/>
            </a:pPr>
            <a:r>
              <a:rPr lang="en-US" dirty="0" smtClean="0"/>
              <a:t>Spelling</a:t>
            </a:r>
          </a:p>
          <a:p>
            <a:pPr lvl="1" eaLnBrk="1" hangingPunct="1">
              <a:defRPr/>
            </a:pPr>
            <a:endParaRPr lang="en-US" dirty="0" smtClean="0"/>
          </a:p>
        </p:txBody>
      </p:sp>
      <p:graphicFrame>
        <p:nvGraphicFramePr>
          <p:cNvPr id="167940" name="Group 4"/>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- 2</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p:txBody>
          <a:bodyPr/>
          <a:lstStyle/>
          <a:p>
            <a:pPr>
              <a:defRPr/>
            </a:pPr>
            <a:r>
              <a:rPr lang="en-US"/>
              <a:t>Fall 2009</a:t>
            </a:r>
          </a:p>
        </p:txBody>
      </p:sp>
      <p:sp>
        <p:nvSpPr>
          <p:cNvPr id="9219" name="Rectangle 18"/>
          <p:cNvSpPr>
            <a:spLocks noGrp="1" noChangeArrowheads="1"/>
          </p:cNvSpPr>
          <p:nvPr>
            <p:ph type="body" idx="1"/>
          </p:nvPr>
        </p:nvSpPr>
        <p:spPr/>
        <p:txBody>
          <a:bodyPr/>
          <a:lstStyle/>
          <a:p>
            <a:pPr eaLnBrk="1" hangingPunct="1">
              <a:defRPr/>
            </a:pPr>
            <a:r>
              <a:rPr lang="en-US" dirty="0" smtClean="0"/>
              <a:t>Lead the user</a:t>
            </a:r>
          </a:p>
          <a:p>
            <a:pPr lvl="1" eaLnBrk="1" hangingPunct="1">
              <a:defRPr/>
            </a:pPr>
            <a:r>
              <a:rPr lang="en-US" dirty="0" smtClean="0"/>
              <a:t>Prompts</a:t>
            </a:r>
          </a:p>
          <a:p>
            <a:pPr lvl="1" eaLnBrk="1" hangingPunct="1">
              <a:defRPr/>
            </a:pPr>
            <a:r>
              <a:rPr lang="en-US" dirty="0" smtClean="0"/>
              <a:t>Indicate </a:t>
            </a:r>
            <a:r>
              <a:rPr lang="en-US" b="1" dirty="0" smtClean="0"/>
              <a:t>nature</a:t>
            </a:r>
            <a:r>
              <a:rPr lang="en-US" dirty="0" smtClean="0"/>
              <a:t> of any problem</a:t>
            </a:r>
          </a:p>
          <a:p>
            <a:pPr lvl="2" eaLnBrk="1" hangingPunct="1">
              <a:defRPr/>
            </a:pPr>
            <a:r>
              <a:rPr lang="en-US" dirty="0" smtClean="0"/>
              <a:t>No indication</a:t>
            </a:r>
          </a:p>
          <a:p>
            <a:pPr lvl="2" eaLnBrk="1" hangingPunct="1">
              <a:defRPr/>
            </a:pPr>
            <a:r>
              <a:rPr lang="en-US" dirty="0" smtClean="0"/>
              <a:t>Vague, misleading indication</a:t>
            </a:r>
          </a:p>
          <a:p>
            <a:pPr lvl="2" eaLnBrk="1" hangingPunct="1">
              <a:defRPr/>
            </a:pPr>
            <a:r>
              <a:rPr lang="en-US" dirty="0" smtClean="0"/>
              <a:t>Wrong indication (Latex)</a:t>
            </a:r>
          </a:p>
          <a:p>
            <a:pPr lvl="1" eaLnBrk="1" hangingPunct="1">
              <a:defRPr/>
            </a:pPr>
            <a:r>
              <a:rPr lang="en-US" b="1" dirty="0" smtClean="0"/>
              <a:t>Specific</a:t>
            </a:r>
            <a:r>
              <a:rPr lang="en-US" dirty="0" smtClean="0"/>
              <a:t> communication</a:t>
            </a:r>
          </a:p>
          <a:p>
            <a:pPr eaLnBrk="1" hangingPunct="1">
              <a:defRPr/>
            </a:pPr>
            <a:r>
              <a:rPr lang="en-US" dirty="0" smtClean="0"/>
              <a:t>Navigational aids: </a:t>
            </a:r>
            <a:r>
              <a:rPr lang="en-US" dirty="0" err="1" smtClean="0"/>
              <a:t>navi</a:t>
            </a:r>
            <a:r>
              <a:rPr lang="en-US" dirty="0" smtClean="0"/>
              <a:t> </a:t>
            </a:r>
            <a:r>
              <a:rPr lang="en-US" dirty="0" err="1" smtClean="0"/>
              <a:t>sys’s</a:t>
            </a:r>
            <a:r>
              <a:rPr lang="en-US" dirty="0" smtClean="0"/>
              <a:t> often huge</a:t>
            </a:r>
          </a:p>
          <a:p>
            <a:pPr lvl="1" eaLnBrk="1" hangingPunct="1">
              <a:defRPr/>
            </a:pPr>
            <a:endParaRPr lang="en-US" dirty="0" smtClean="0"/>
          </a:p>
          <a:p>
            <a:pPr lvl="1" eaLnBrk="1" hangingPunct="1">
              <a:defRPr/>
            </a:pPr>
            <a:endParaRPr lang="en-US" dirty="0" smtClean="0"/>
          </a:p>
        </p:txBody>
      </p:sp>
      <p:graphicFrame>
        <p:nvGraphicFramePr>
          <p:cNvPr id="168963" name="Group 3"/>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- 3</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p:txBody>
          <a:bodyPr/>
          <a:lstStyle/>
          <a:p>
            <a:pPr>
              <a:defRPr/>
            </a:pPr>
            <a:r>
              <a:rPr lang="en-US"/>
              <a:t>Fall 2009</a:t>
            </a:r>
          </a:p>
        </p:txBody>
      </p:sp>
      <p:sp>
        <p:nvSpPr>
          <p:cNvPr id="10243" name="Rectangle 19"/>
          <p:cNvSpPr>
            <a:spLocks noGrp="1" noChangeArrowheads="1"/>
          </p:cNvSpPr>
          <p:nvPr>
            <p:ph type="body" idx="1"/>
          </p:nvPr>
        </p:nvSpPr>
        <p:spPr/>
        <p:txBody>
          <a:bodyPr/>
          <a:lstStyle/>
          <a:p>
            <a:pPr eaLnBrk="1" hangingPunct="1">
              <a:defRPr/>
            </a:pPr>
            <a:r>
              <a:rPr lang="en-US" dirty="0" smtClean="0"/>
              <a:t>Meaningful error msgs</a:t>
            </a:r>
          </a:p>
          <a:p>
            <a:pPr lvl="1" eaLnBrk="1" hangingPunct="1">
              <a:defRPr/>
            </a:pPr>
            <a:r>
              <a:rPr lang="en-US" dirty="0" smtClean="0"/>
              <a:t>Don’t send you elsewhere</a:t>
            </a:r>
          </a:p>
          <a:p>
            <a:pPr lvl="1" eaLnBrk="1" hangingPunct="1">
              <a:defRPr/>
            </a:pPr>
            <a:r>
              <a:rPr lang="en-US" dirty="0" smtClean="0"/>
              <a:t>Give useful data</a:t>
            </a:r>
          </a:p>
          <a:p>
            <a:pPr lvl="1" eaLnBrk="1" hangingPunct="1">
              <a:defRPr/>
            </a:pPr>
            <a:r>
              <a:rPr lang="en-US" dirty="0" smtClean="0"/>
              <a:t>Area of inadequate traditions</a:t>
            </a:r>
          </a:p>
          <a:p>
            <a:pPr eaLnBrk="1" hangingPunct="1">
              <a:defRPr/>
            </a:pPr>
            <a:r>
              <a:rPr lang="en-US" dirty="0" smtClean="0"/>
              <a:t>Multiple paths to a function</a:t>
            </a:r>
          </a:p>
          <a:p>
            <a:pPr eaLnBrk="1" hangingPunct="1">
              <a:defRPr/>
            </a:pPr>
            <a:r>
              <a:rPr lang="en-US" dirty="0" smtClean="0"/>
              <a:t>Keep it simple</a:t>
            </a:r>
          </a:p>
        </p:txBody>
      </p:sp>
      <p:graphicFrame>
        <p:nvGraphicFramePr>
          <p:cNvPr id="171028" name="Group 20"/>
          <p:cNvGraphicFramePr>
            <a:graphicFrameLocks noGrp="1"/>
          </p:cNvGraphicFramePr>
          <p:nvPr/>
        </p:nvGraphicFramePr>
        <p:xfrm>
          <a:off x="269875" y="14288"/>
          <a:ext cx="8789988" cy="131445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- 4</a:t>
                      </a:r>
                    </a:p>
                  </a:txBody>
                  <a:tcPr marT="0" marB="182880" anchor="ctr" horzOverflow="overflow">
                    <a:lnL>
                      <a:noFill/>
                    </a:lnL>
                    <a:lnR cap="flat">
                      <a:noFill/>
                    </a:lnR>
                    <a:lnT cap="flat">
                      <a:noFill/>
                    </a:lnT>
                    <a:lnB cap="flat">
                      <a:noFill/>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pic>
        <p:nvPicPr>
          <p:cNvPr id="28681" name="Picture 16" descr="brushed line2"/>
          <p:cNvPicPr>
            <a:picLocks noChangeAspect="1" noChangeArrowheads="1"/>
          </p:cNvPicPr>
          <p:nvPr/>
        </p:nvPicPr>
        <p:blipFill>
          <a:blip r:embed="rId3" cstate="print"/>
          <a:srcRect/>
          <a:stretch>
            <a:fillRect/>
          </a:stretch>
        </p:blipFill>
        <p:spPr bwMode="auto">
          <a:xfrm>
            <a:off x="2557463" y="1182688"/>
            <a:ext cx="5680075" cy="21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r>
              <a:rPr lang="en-US"/>
              <a:t>Fall 2009</a:t>
            </a:r>
          </a:p>
        </p:txBody>
      </p:sp>
      <p:sp>
        <p:nvSpPr>
          <p:cNvPr id="11267" name="Rectangle 19"/>
          <p:cNvSpPr>
            <a:spLocks noGrp="1" noChangeArrowheads="1"/>
          </p:cNvSpPr>
          <p:nvPr>
            <p:ph type="body" idx="1"/>
          </p:nvPr>
        </p:nvSpPr>
        <p:spPr/>
        <p:txBody>
          <a:bodyPr/>
          <a:lstStyle/>
          <a:p>
            <a:pPr eaLnBrk="1" hangingPunct="1">
              <a:defRPr/>
            </a:pPr>
            <a:r>
              <a:rPr lang="en-US" dirty="0" smtClean="0"/>
              <a:t>Gain user’s </a:t>
            </a:r>
            <a:r>
              <a:rPr lang="en-US" i="1" dirty="0" smtClean="0"/>
              <a:t>trust</a:t>
            </a:r>
          </a:p>
          <a:p>
            <a:pPr eaLnBrk="1" hangingPunct="1">
              <a:defRPr/>
            </a:pPr>
            <a:r>
              <a:rPr lang="en-US" dirty="0" smtClean="0"/>
              <a:t>Bottom up is probably most </a:t>
            </a:r>
            <a:r>
              <a:rPr lang="en-US" i="1" dirty="0" smtClean="0"/>
              <a:t>comfortable </a:t>
            </a:r>
          </a:p>
          <a:p>
            <a:pPr eaLnBrk="1" hangingPunct="1">
              <a:defRPr/>
            </a:pPr>
            <a:r>
              <a:rPr lang="en-US" dirty="0" smtClean="0"/>
              <a:t>Simple tasks should be </a:t>
            </a:r>
            <a:r>
              <a:rPr lang="en-US" i="1" dirty="0" smtClean="0"/>
              <a:t>simple</a:t>
            </a:r>
          </a:p>
          <a:p>
            <a:pPr eaLnBrk="1" hangingPunct="1">
              <a:defRPr/>
            </a:pPr>
            <a:r>
              <a:rPr lang="en-US" dirty="0" smtClean="0"/>
              <a:t>WYSIWYG – </a:t>
            </a:r>
            <a:r>
              <a:rPr lang="en-US" i="1" dirty="0" smtClean="0"/>
              <a:t>easy</a:t>
            </a:r>
            <a:r>
              <a:rPr lang="en-US" dirty="0" smtClean="0"/>
              <a:t> to get </a:t>
            </a:r>
            <a:r>
              <a:rPr lang="en-US" i="1" dirty="0" smtClean="0"/>
              <a:t>start</a:t>
            </a:r>
            <a:r>
              <a:rPr lang="en-US" dirty="0" smtClean="0"/>
              <a:t>ed</a:t>
            </a:r>
          </a:p>
          <a:p>
            <a:pPr lvl="1" eaLnBrk="1" hangingPunct="1">
              <a:defRPr/>
            </a:pPr>
            <a:r>
              <a:rPr lang="en-US" dirty="0" smtClean="0"/>
              <a:t>piano v violin</a:t>
            </a:r>
          </a:p>
        </p:txBody>
      </p:sp>
      <p:graphicFrame>
        <p:nvGraphicFramePr>
          <p:cNvPr id="172052" name="Group 20"/>
          <p:cNvGraphicFramePr>
            <a:graphicFrameLocks noGrp="1"/>
          </p:cNvGraphicFramePr>
          <p:nvPr/>
        </p:nvGraphicFramePr>
        <p:xfrm>
          <a:off x="354013" y="0"/>
          <a:ext cx="8789987" cy="1310640"/>
        </p:xfrm>
        <a:graphic>
          <a:graphicData uri="http://schemas.openxmlformats.org/drawingml/2006/table">
            <a:tbl>
              <a:tblPr/>
              <a:tblGrid>
                <a:gridCol w="387350"/>
                <a:gridCol w="7091362"/>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- 5</a:t>
                      </a:r>
                    </a:p>
                  </a:txBody>
                  <a:tcPr marT="0" marB="182880" anchor="ctr" horzOverflow="overflow">
                    <a:lnL>
                      <a:noFill/>
                    </a:lnL>
                    <a:lnR cap="flat">
                      <a:noFill/>
                    </a:lnR>
                    <a:lnT cap="flat">
                      <a:noFill/>
                    </a:lnT>
                    <a:lnB cap="flat">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pic>
        <p:nvPicPr>
          <p:cNvPr id="29705" name="Picture 16" descr="brushed line2"/>
          <p:cNvPicPr>
            <a:picLocks noChangeAspect="1" noChangeArrowheads="1"/>
          </p:cNvPicPr>
          <p:nvPr/>
        </p:nvPicPr>
        <p:blipFill>
          <a:blip r:embed="rId3" cstate="print"/>
          <a:srcRect/>
          <a:stretch>
            <a:fillRect/>
          </a:stretch>
        </p:blipFill>
        <p:spPr bwMode="auto">
          <a:xfrm>
            <a:off x="2557463" y="1169988"/>
            <a:ext cx="5680075" cy="21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p:txBody>
          <a:bodyPr/>
          <a:lstStyle/>
          <a:p>
            <a:pPr>
              <a:defRPr/>
            </a:pPr>
            <a:r>
              <a:rPr lang="en-US"/>
              <a:t>Fall 2009</a:t>
            </a:r>
          </a:p>
        </p:txBody>
      </p:sp>
      <p:sp>
        <p:nvSpPr>
          <p:cNvPr id="12291"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- 1</a:t>
            </a:r>
          </a:p>
        </p:txBody>
      </p:sp>
      <p:sp>
        <p:nvSpPr>
          <p:cNvPr id="12292" name="Rectangle 5"/>
          <p:cNvSpPr>
            <a:spLocks noGrp="1" noChangeArrowheads="1"/>
          </p:cNvSpPr>
          <p:nvPr>
            <p:ph type="body" idx="1"/>
          </p:nvPr>
        </p:nvSpPr>
        <p:spPr>
          <a:xfrm>
            <a:off x="914400" y="1826764"/>
            <a:ext cx="8001000" cy="4114800"/>
          </a:xfrm>
        </p:spPr>
        <p:txBody>
          <a:bodyPr/>
          <a:lstStyle/>
          <a:p>
            <a:pPr eaLnBrk="1" hangingPunct="1">
              <a:lnSpc>
                <a:spcPct val="150000"/>
              </a:lnSpc>
              <a:defRPr/>
            </a:pPr>
            <a:r>
              <a:rPr lang="en-US" dirty="0" smtClean="0"/>
              <a:t>Developed poor communications habits</a:t>
            </a:r>
          </a:p>
          <a:p>
            <a:pPr eaLnBrk="1" hangingPunct="1">
              <a:lnSpc>
                <a:spcPct val="150000"/>
              </a:lnSpc>
              <a:defRPr/>
            </a:pPr>
            <a:r>
              <a:rPr lang="en-US" dirty="0" smtClean="0"/>
              <a:t>Natural language terribly </a:t>
            </a:r>
            <a:r>
              <a:rPr lang="en-US" i="1" dirty="0" smtClean="0"/>
              <a:t>ambiguous</a:t>
            </a:r>
          </a:p>
          <a:p>
            <a:pPr lvl="1" eaLnBrk="1" hangingPunct="1">
              <a:lnSpc>
                <a:spcPct val="150000"/>
              </a:lnSpc>
              <a:defRPr/>
            </a:pPr>
            <a:r>
              <a:rPr lang="en-US" dirty="0" smtClean="0"/>
              <a:t>Meaning: “Mary had a little lamb”</a:t>
            </a:r>
          </a:p>
          <a:p>
            <a:pPr eaLnBrk="1" hangingPunct="1">
              <a:lnSpc>
                <a:spcPct val="150000"/>
              </a:lnSpc>
              <a:defRPr/>
            </a:pPr>
            <a:r>
              <a:rPr lang="en-US" dirty="0" smtClean="0"/>
              <a:t>Resources used 2B scarce</a:t>
            </a:r>
          </a:p>
          <a:p>
            <a:pPr eaLnBrk="1" hangingPunct="1">
              <a:lnSpc>
                <a:spcPct val="150000"/>
              </a:lnSpc>
              <a:defRPr/>
            </a:pPr>
            <a:r>
              <a:rPr lang="en-US" dirty="0" smtClean="0"/>
              <a:t>Other priorities, historically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p:txBody>
          <a:bodyPr/>
          <a:lstStyle/>
          <a:p>
            <a:pPr>
              <a:defRPr/>
            </a:pPr>
            <a:r>
              <a:rPr lang="en-US" dirty="0"/>
              <a:t>Fall 2009</a:t>
            </a:r>
          </a:p>
        </p:txBody>
      </p:sp>
      <p:sp>
        <p:nvSpPr>
          <p:cNvPr id="13315"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- 2</a:t>
            </a:r>
          </a:p>
        </p:txBody>
      </p:sp>
      <p:sp>
        <p:nvSpPr>
          <p:cNvPr id="13316" name="Rectangle 5"/>
          <p:cNvSpPr>
            <a:spLocks noGrp="1" noChangeArrowheads="1"/>
          </p:cNvSpPr>
          <p:nvPr>
            <p:ph type="body" idx="1"/>
          </p:nvPr>
        </p:nvSpPr>
        <p:spPr/>
        <p:txBody>
          <a:bodyPr/>
          <a:lstStyle/>
          <a:p>
            <a:pPr eaLnBrk="1" hangingPunct="1">
              <a:defRPr/>
            </a:pPr>
            <a:r>
              <a:rPr lang="en-US" dirty="0" smtClean="0"/>
              <a:t>Error Messages</a:t>
            </a:r>
          </a:p>
          <a:p>
            <a:pPr lvl="1" eaLnBrk="1" hangingPunct="1">
              <a:defRPr/>
            </a:pPr>
            <a:r>
              <a:rPr lang="en-US" dirty="0" smtClean="0"/>
              <a:t>Early computing: “Compiler error”</a:t>
            </a:r>
          </a:p>
          <a:p>
            <a:pPr lvl="1" eaLnBrk="1" hangingPunct="1">
              <a:defRPr/>
            </a:pPr>
            <a:r>
              <a:rPr lang="en-US" dirty="0" smtClean="0"/>
              <a:t>Even now: Sys Error EM732851</a:t>
            </a:r>
          </a:p>
          <a:p>
            <a:pPr lvl="1" eaLnBrk="1" hangingPunct="1">
              <a:defRPr/>
            </a:pPr>
            <a:r>
              <a:rPr lang="en-US" dirty="0" smtClean="0"/>
              <a:t>“Check Engine”</a:t>
            </a:r>
          </a:p>
          <a:p>
            <a:pPr lvl="1" eaLnBrk="1" hangingPunct="1">
              <a:defRPr/>
            </a:pPr>
            <a:r>
              <a:rPr lang="en-US" dirty="0" smtClean="0"/>
              <a:t>Error from wrong module: Latex</a:t>
            </a:r>
          </a:p>
          <a:p>
            <a:pPr eaLnBrk="1" hangingPunct="1">
              <a:defRPr/>
            </a:pPr>
            <a:r>
              <a:rPr lang="en-US" dirty="0" smtClean="0"/>
              <a:t>Confusing directions</a:t>
            </a:r>
          </a:p>
          <a:p>
            <a:pPr lvl="1" eaLnBrk="1" hangingPunct="1">
              <a:defRPr/>
            </a:pPr>
            <a:r>
              <a:rPr lang="en-US" dirty="0" smtClean="0"/>
              <a:t>400 S HOV Interchange on I15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erkeley_0003.wmv">
            <a:hlinkClick r:id="" action="ppaction://media"/>
          </p:cNvPr>
          <p:cNvPicPr>
            <a:picLocks noRot="1" noChangeAspect="1"/>
          </p:cNvPicPr>
          <p:nvPr>
            <a:videoFile r:link="rId1"/>
          </p:nvPr>
        </p:nvPicPr>
        <p:blipFill>
          <a:blip r:embed="rId4" cstate="print"/>
          <a:stretch>
            <a:fillRect/>
          </a:stretch>
        </p:blipFill>
        <p:spPr>
          <a:xfrm>
            <a:off x="0" y="0"/>
            <a:ext cx="9144000" cy="6858389"/>
          </a:xfrm>
          <a:prstGeom prst="rect">
            <a:avLst/>
          </a:prstGeom>
          <a:solidFill>
            <a:schemeClr val="bg1">
              <a:lumMod val="50000"/>
            </a:schemeClr>
          </a:solidFill>
        </p:spPr>
      </p:pic>
      <p:sp>
        <p:nvSpPr>
          <p:cNvPr id="13314" name="Date Placeholder 3"/>
          <p:cNvSpPr>
            <a:spLocks noGrp="1"/>
          </p:cNvSpPr>
          <p:nvPr>
            <p:ph type="dt" sz="quarter" idx="10"/>
          </p:nvPr>
        </p:nvSpPr>
        <p:spPr/>
        <p:txBody>
          <a:bodyPr/>
          <a:lstStyle/>
          <a:p>
            <a:pPr>
              <a:defRPr/>
            </a:pPr>
            <a:r>
              <a:rPr lang="en-US"/>
              <a:t>Fall 2009</a:t>
            </a:r>
          </a:p>
        </p:txBody>
      </p:sp>
      <p:sp>
        <p:nvSpPr>
          <p:cNvPr id="13315"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- 2</a:t>
            </a:r>
          </a:p>
        </p:txBody>
      </p:sp>
      <p:sp>
        <p:nvSpPr>
          <p:cNvPr id="13316" name="Rectangle 5"/>
          <p:cNvSpPr>
            <a:spLocks noGrp="1" noChangeArrowheads="1"/>
          </p:cNvSpPr>
          <p:nvPr>
            <p:ph type="body" idx="1"/>
          </p:nvPr>
        </p:nvSpPr>
        <p:spPr>
          <a:xfrm>
            <a:off x="914399" y="2058987"/>
            <a:ext cx="7692572" cy="4399869"/>
          </a:xfrm>
        </p:spPr>
        <p:txBody>
          <a:bodyPr/>
          <a:lstStyle/>
          <a:p>
            <a:pPr eaLnBrk="1" hangingPunct="1">
              <a:defRPr/>
            </a:pPr>
            <a:r>
              <a:rPr lang="en-US" dirty="0" smtClean="0">
                <a:hlinkClick r:id="rId5" action="ppaction://hlinkfile"/>
              </a:rPr>
              <a:t>Small road signs &lt;example&gt;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3316">
                                            <p:txEl>
                                              <p:pRg st="0" end="0"/>
                                            </p:txEl>
                                          </p:spTgt>
                                        </p:tgtEl>
                                      </p:cBhvr>
                                    </p:animEffect>
                                    <p:set>
                                      <p:cBhvr>
                                        <p:cTn id="7" dur="1" fill="hold">
                                          <p:stCondLst>
                                            <p:cond delay="2999"/>
                                          </p:stCondLst>
                                        </p:cTn>
                                        <p:tgtEl>
                                          <p:spTgt spid="1331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3000"/>
                                        <p:tgtEl>
                                          <p:spTgt spid="13315"/>
                                        </p:tgtEl>
                                      </p:cBhvr>
                                    </p:animEffect>
                                    <p:set>
                                      <p:cBhvr>
                                        <p:cTn id="10" dur="1" fill="hold">
                                          <p:stCondLst>
                                            <p:cond delay="2999"/>
                                          </p:stCondLst>
                                        </p:cTn>
                                        <p:tgtEl>
                                          <p:spTgt spid="13315"/>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subTnLst>
                                    <p:set>
                                      <p:cBhvr override="childStyle">
                                        <p:cTn dur="1" fill="hold" display="0" masterRel="sameClick" afterEffect="1">
                                          <p:stCondLst>
                                            <p:cond evt="end" delay="0">
                                              <p:tn val="11"/>
                                            </p:cond>
                                          </p:stCondLst>
                                        </p:cTn>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13315" grpId="0"/>
      <p:bldP spid="133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p:txBody>
          <a:bodyPr/>
          <a:lstStyle/>
          <a:p>
            <a:pPr>
              <a:defRPr/>
            </a:pPr>
            <a:r>
              <a:rPr lang="en-US"/>
              <a:t>Fall 2009</a:t>
            </a:r>
          </a:p>
        </p:txBody>
      </p:sp>
      <p:sp>
        <p:nvSpPr>
          <p:cNvPr id="14339"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KE007 - 3</a:t>
            </a:r>
          </a:p>
        </p:txBody>
      </p:sp>
      <p:pic>
        <p:nvPicPr>
          <p:cNvPr id="176131" name="Picture 3" descr="19830901-0-P-pC0114-500"/>
          <p:cNvPicPr>
            <a:picLocks noChangeAspect="1" noChangeArrowheads="1"/>
          </p:cNvPicPr>
          <p:nvPr/>
        </p:nvPicPr>
        <p:blipFill>
          <a:blip r:embed="rId3" cstate="print"/>
          <a:srcRect/>
          <a:stretch>
            <a:fillRect/>
          </a:stretch>
        </p:blipFill>
        <p:spPr bwMode="auto">
          <a:xfrm>
            <a:off x="1074738" y="1700213"/>
            <a:ext cx="6721475" cy="4581525"/>
          </a:xfrm>
          <a:prstGeom prst="rect">
            <a:avLst/>
          </a:prstGeom>
          <a:noFill/>
          <a:ln w="19050">
            <a:solidFill>
              <a:schemeClr val="tx1"/>
            </a:solidFill>
            <a:miter lim="800000"/>
            <a:headEnd/>
            <a:tailEnd/>
          </a:ln>
          <a:effectLst>
            <a:outerShdw dist="53882" dir="2700000" algn="ctr" rotWithShape="0">
              <a:srgbClr val="4D4D4D"/>
            </a:outerShdw>
          </a:effectLst>
        </p:spPr>
      </p:pic>
      <p:sp>
        <p:nvSpPr>
          <p:cNvPr id="176132" name="Text Box 4"/>
          <p:cNvSpPr txBox="1">
            <a:spLocks noChangeArrowheads="1"/>
          </p:cNvSpPr>
          <p:nvPr/>
        </p:nvSpPr>
        <p:spPr bwMode="auto">
          <a:xfrm>
            <a:off x="819150" y="5397500"/>
            <a:ext cx="2616200" cy="823913"/>
          </a:xfrm>
          <a:prstGeom prst="rect">
            <a:avLst/>
          </a:prstGeom>
          <a:noFill/>
          <a:ln w="57150">
            <a:noFill/>
            <a:miter lim="800000"/>
            <a:headEnd/>
            <a:tailEnd/>
          </a:ln>
          <a:effectLst/>
        </p:spPr>
        <p:txBody>
          <a:bodyPr>
            <a:spAutoFit/>
          </a:bodyPr>
          <a:lstStyle/>
          <a:p>
            <a:pPr algn="ctr" eaLnBrk="0" hangingPunct="0">
              <a:spcBef>
                <a:spcPct val="50000"/>
              </a:spcBef>
              <a:defRPr/>
            </a:pPr>
            <a:r>
              <a:rPr lang="en-US" sz="4800" dirty="0">
                <a:effectLst>
                  <a:outerShdw blurRad="38100" dist="38100" dir="2700000" algn="tl">
                    <a:srgbClr val="000000"/>
                  </a:outerShdw>
                </a:effectLst>
                <a:cs typeface="+mn-cs"/>
              </a:rPr>
              <a:t>KE007</a:t>
            </a:r>
          </a:p>
        </p:txBody>
      </p:sp>
      <p:sp>
        <p:nvSpPr>
          <p:cNvPr id="176133" name="Text Box 5"/>
          <p:cNvSpPr txBox="1">
            <a:spLocks noChangeArrowheads="1"/>
          </p:cNvSpPr>
          <p:nvPr/>
        </p:nvSpPr>
        <p:spPr bwMode="auto">
          <a:xfrm>
            <a:off x="4495800" y="5397500"/>
            <a:ext cx="3425825" cy="823913"/>
          </a:xfrm>
          <a:prstGeom prst="rect">
            <a:avLst/>
          </a:prstGeom>
          <a:noFill/>
          <a:ln w="57150">
            <a:noFill/>
            <a:miter lim="800000"/>
            <a:headEnd/>
            <a:tailEnd/>
          </a:ln>
          <a:effectLst/>
        </p:spPr>
        <p:txBody>
          <a:bodyPr>
            <a:spAutoFit/>
          </a:bodyPr>
          <a:lstStyle/>
          <a:p>
            <a:pPr algn="ctr" eaLnBrk="0" hangingPunct="0">
              <a:spcBef>
                <a:spcPct val="50000"/>
              </a:spcBef>
              <a:defRPr/>
            </a:pPr>
            <a:r>
              <a:rPr lang="en-US" sz="4800" dirty="0">
                <a:effectLst>
                  <a:outerShdw blurRad="38100" dist="38100" dir="2700000" algn="tl">
                    <a:srgbClr val="000000"/>
                  </a:outerShdw>
                </a:effectLst>
                <a:cs typeface="+mn-cs"/>
              </a:rPr>
              <a:t>1 Sep 1983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p:txBody>
          <a:bodyPr/>
          <a:lstStyle/>
          <a:p>
            <a:pPr>
              <a:defRPr/>
            </a:pPr>
            <a:r>
              <a:rPr lang="en-US"/>
              <a:t>Fall 2009</a:t>
            </a:r>
          </a:p>
        </p:txBody>
      </p:sp>
      <p:sp>
        <p:nvSpPr>
          <p:cNvPr id="15363" name="Rectangle 4"/>
          <p:cNvSpPr>
            <a:spLocks noGrp="1" noChangeArrowheads="1"/>
          </p:cNvSpPr>
          <p:nvPr>
            <p:ph type="title"/>
          </p:nvPr>
        </p:nvSpPr>
        <p:spPr>
          <a:xfrm>
            <a:off x="0" y="169863"/>
            <a:ext cx="9144000" cy="1143000"/>
          </a:xfrm>
        </p:spPr>
        <p:txBody>
          <a:bodyPr/>
          <a:lstStyle/>
          <a:p>
            <a:pPr eaLnBrk="1" hangingPunct="1">
              <a:defRPr/>
            </a:pPr>
            <a:r>
              <a:rPr lang="en-US" dirty="0" smtClean="0"/>
              <a:t>Our history hurts us… KE007 - 4</a:t>
            </a:r>
          </a:p>
        </p:txBody>
      </p:sp>
      <p:sp>
        <p:nvSpPr>
          <p:cNvPr id="15364" name="Rectangle 5"/>
          <p:cNvSpPr>
            <a:spLocks noGrp="1" noChangeArrowheads="1"/>
          </p:cNvSpPr>
          <p:nvPr>
            <p:ph type="body" idx="1"/>
          </p:nvPr>
        </p:nvSpPr>
        <p:spPr/>
        <p:txBody>
          <a:bodyPr/>
          <a:lstStyle/>
          <a:p>
            <a:pPr eaLnBrk="1" hangingPunct="1">
              <a:defRPr/>
            </a:pPr>
            <a:r>
              <a:rPr lang="en-US" dirty="0" smtClean="0"/>
              <a:t>Korean Airlines Flight 007</a:t>
            </a:r>
          </a:p>
          <a:p>
            <a:pPr eaLnBrk="1" hangingPunct="1">
              <a:defRPr/>
            </a:pPr>
            <a:r>
              <a:rPr lang="en-US" dirty="0" smtClean="0"/>
              <a:t>269 onboard, veered over Soviet airspace in Pacific, and was shot down</a:t>
            </a:r>
          </a:p>
          <a:p>
            <a:pPr eaLnBrk="1" hangingPunct="1">
              <a:defRPr/>
            </a:pPr>
            <a:r>
              <a:rPr lang="en-US" dirty="0" smtClean="0"/>
              <a:t>Pilot/Navigator keyed in numerical coordinates by hand for flight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p:txBody>
          <a:bodyPr/>
          <a:lstStyle/>
          <a:p>
            <a:pPr>
              <a:defRPr/>
            </a:pPr>
            <a:r>
              <a:rPr lang="en-US"/>
              <a:t>Fall 2009</a:t>
            </a:r>
          </a:p>
        </p:txBody>
      </p:sp>
      <p:sp>
        <p:nvSpPr>
          <p:cNvPr id="16387" name="Rectangle 1026"/>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a:t>
            </a:r>
            <a:r>
              <a:rPr lang="en-US" sz="3200" dirty="0" smtClean="0"/>
              <a:t>- 5</a:t>
            </a:r>
          </a:p>
        </p:txBody>
      </p:sp>
      <p:sp>
        <p:nvSpPr>
          <p:cNvPr id="16388" name="Rectangle 1027"/>
          <p:cNvSpPr>
            <a:spLocks noGrp="1" noChangeArrowheads="1"/>
          </p:cNvSpPr>
          <p:nvPr>
            <p:ph type="body" idx="1"/>
          </p:nvPr>
        </p:nvSpPr>
        <p:spPr>
          <a:xfrm>
            <a:off x="914400" y="1981200"/>
            <a:ext cx="8001000" cy="3521075"/>
          </a:xfrm>
        </p:spPr>
        <p:txBody>
          <a:bodyPr/>
          <a:lstStyle/>
          <a:p>
            <a:pPr eaLnBrk="1" hangingPunct="1">
              <a:buFontTx/>
              <a:buNone/>
              <a:defRPr/>
            </a:pPr>
            <a:r>
              <a:rPr lang="en-US" dirty="0" smtClean="0"/>
              <a:t>How about:</a:t>
            </a:r>
          </a:p>
          <a:p>
            <a:pPr eaLnBrk="1" hangingPunct="1">
              <a:defRPr/>
            </a:pPr>
            <a:r>
              <a:rPr lang="en-US" dirty="0" smtClean="0"/>
              <a:t>Automatic download?</a:t>
            </a:r>
          </a:p>
          <a:p>
            <a:pPr eaLnBrk="1" hangingPunct="1">
              <a:defRPr/>
            </a:pPr>
            <a:r>
              <a:rPr lang="en-US" dirty="0" smtClean="0"/>
              <a:t>Picking from a menu?</a:t>
            </a:r>
          </a:p>
          <a:p>
            <a:pPr eaLnBrk="1" hangingPunct="1">
              <a:defRPr/>
            </a:pPr>
            <a:r>
              <a:rPr lang="en-US" dirty="0" smtClean="0"/>
              <a:t>Symbolic names?</a:t>
            </a:r>
          </a:p>
          <a:p>
            <a:pPr eaLnBrk="1" hangingPunct="1">
              <a:defRPr/>
            </a:pPr>
            <a:r>
              <a:rPr lang="en-US" dirty="0" smtClean="0"/>
              <a:t>Confirmation playback?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a:t>Fall 2009</a:t>
            </a:r>
          </a:p>
        </p:txBody>
      </p:sp>
      <p:sp>
        <p:nvSpPr>
          <p:cNvPr id="51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What is the HCI Issue?</a:t>
            </a:r>
          </a:p>
        </p:txBody>
      </p:sp>
      <p:sp>
        <p:nvSpPr>
          <p:cNvPr id="5124" name="Rectangle 5"/>
          <p:cNvSpPr>
            <a:spLocks noGrp="1" noChangeArrowheads="1"/>
          </p:cNvSpPr>
          <p:nvPr>
            <p:ph type="body" idx="1"/>
          </p:nvPr>
        </p:nvSpPr>
        <p:spPr/>
        <p:txBody>
          <a:bodyPr/>
          <a:lstStyle/>
          <a:p>
            <a:pPr eaLnBrk="1" hangingPunct="1">
              <a:defRPr/>
            </a:pPr>
            <a:r>
              <a:rPr lang="en-US" dirty="0" smtClean="0"/>
              <a:t>Is the interface the concern?</a:t>
            </a:r>
          </a:p>
          <a:p>
            <a:pPr eaLnBrk="1" hangingPunct="1">
              <a:defRPr/>
            </a:pPr>
            <a:r>
              <a:rPr lang="en-US" dirty="0" smtClean="0"/>
              <a:t>Is the issue a matter of accomplishing work, </a:t>
            </a:r>
            <a:r>
              <a:rPr lang="en-US" dirty="0" err="1" smtClean="0"/>
              <a:t>sbome</a:t>
            </a:r>
            <a:r>
              <a:rPr lang="en-US" dirty="0" smtClean="0"/>
              <a:t> set of tasks?</a:t>
            </a:r>
          </a:p>
          <a:p>
            <a:pPr eaLnBrk="1" hangingPunct="1">
              <a:defRPr/>
            </a:pPr>
            <a:r>
              <a:rPr lang="en-US" dirty="0" smtClean="0"/>
              <a:t>Are we focusing on wrong thing?</a:t>
            </a:r>
          </a:p>
          <a:p>
            <a:pPr eaLnBrk="1" hangingPunct="1">
              <a:defRPr/>
            </a:pPr>
            <a:r>
              <a:rPr lang="en-US" dirty="0" smtClean="0"/>
              <a:t>Do we often discuss telephone interfaces?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p:txBody>
          <a:bodyPr/>
          <a:lstStyle/>
          <a:p>
            <a:pPr>
              <a:defRPr/>
            </a:pPr>
            <a:r>
              <a:rPr lang="en-US"/>
              <a:t>Fall 2009</a:t>
            </a:r>
          </a:p>
        </p:txBody>
      </p:sp>
      <p:sp>
        <p:nvSpPr>
          <p:cNvPr id="17411"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Our history hurts us… KE007 </a:t>
            </a:r>
            <a:r>
              <a:rPr lang="en-US" sz="3200" dirty="0" smtClean="0"/>
              <a:t>- 6</a:t>
            </a:r>
          </a:p>
        </p:txBody>
      </p:sp>
      <p:sp>
        <p:nvSpPr>
          <p:cNvPr id="17412" name="Rectangle 3"/>
          <p:cNvSpPr>
            <a:spLocks noGrp="1" noChangeArrowheads="1"/>
          </p:cNvSpPr>
          <p:nvPr>
            <p:ph type="body" idx="1"/>
          </p:nvPr>
        </p:nvSpPr>
        <p:spPr/>
        <p:txBody>
          <a:bodyPr/>
          <a:lstStyle/>
          <a:p>
            <a:pPr eaLnBrk="1" hangingPunct="1">
              <a:buFontTx/>
              <a:buNone/>
              <a:defRPr/>
            </a:pPr>
            <a:r>
              <a:rPr lang="en-US" dirty="0" smtClean="0"/>
              <a:t>How about:</a:t>
            </a:r>
          </a:p>
          <a:p>
            <a:pPr eaLnBrk="1" hangingPunct="1">
              <a:defRPr/>
            </a:pPr>
            <a:r>
              <a:rPr lang="en-US" dirty="0" smtClean="0"/>
              <a:t>Context check (like type-checking…)?</a:t>
            </a:r>
          </a:p>
          <a:p>
            <a:pPr lvl="1" eaLnBrk="1" hangingPunct="1">
              <a:defRPr/>
            </a:pPr>
            <a:r>
              <a:rPr lang="en-US" dirty="0" smtClean="0"/>
              <a:t>Pilot, run, time, plane, schedules, assignments,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p:txBody>
          <a:bodyPr/>
          <a:lstStyle/>
          <a:p>
            <a:pPr>
              <a:defRPr/>
            </a:pPr>
            <a:r>
              <a:rPr lang="en-US"/>
              <a:t>Fall 2009</a:t>
            </a:r>
          </a:p>
        </p:txBody>
      </p:sp>
      <p:sp>
        <p:nvSpPr>
          <p:cNvPr id="18435"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a:t>
            </a:r>
            <a:r>
              <a:rPr lang="en-US" sz="3200" dirty="0" smtClean="0"/>
              <a:t>- 7</a:t>
            </a:r>
          </a:p>
        </p:txBody>
      </p:sp>
      <p:sp>
        <p:nvSpPr>
          <p:cNvPr id="18436" name="Rectangle 3"/>
          <p:cNvSpPr>
            <a:spLocks noGrp="1" noChangeArrowheads="1"/>
          </p:cNvSpPr>
          <p:nvPr>
            <p:ph type="body" idx="1"/>
          </p:nvPr>
        </p:nvSpPr>
        <p:spPr/>
        <p:txBody>
          <a:bodyPr/>
          <a:lstStyle/>
          <a:p>
            <a:pPr eaLnBrk="1" hangingPunct="1">
              <a:defRPr/>
            </a:pPr>
            <a:r>
              <a:rPr lang="en-US" dirty="0" smtClean="0"/>
              <a:t>How about:</a:t>
            </a:r>
          </a:p>
          <a:p>
            <a:pPr eaLnBrk="1" hangingPunct="1">
              <a:defRPr/>
            </a:pPr>
            <a:r>
              <a:rPr lang="en-US" dirty="0" smtClean="0"/>
              <a:t>Monitors, Alarms, Inhibitors?</a:t>
            </a:r>
          </a:p>
          <a:p>
            <a:pPr eaLnBrk="1" hangingPunct="1">
              <a:defRPr/>
            </a:pPr>
            <a:r>
              <a:rPr lang="en-US" dirty="0" smtClean="0"/>
              <a:t>Confirmation message?</a:t>
            </a:r>
          </a:p>
          <a:p>
            <a:pPr lvl="1" eaLnBrk="1" hangingPunct="1">
              <a:defRPr/>
            </a:pPr>
            <a:r>
              <a:rPr lang="en-US" dirty="0" smtClean="0"/>
              <a:t>Aviation tower communications</a:t>
            </a:r>
          </a:p>
          <a:p>
            <a:pPr lvl="1" eaLnBrk="1" hangingPunct="1">
              <a:defRPr/>
            </a:pPr>
            <a:r>
              <a:rPr lang="en-US" dirty="0" smtClean="0"/>
              <a:t>Telephone technical conversations</a:t>
            </a:r>
          </a:p>
          <a:p>
            <a:pPr eaLnBrk="1" hangingPunct="1">
              <a:defRPr/>
            </a:pPr>
            <a:r>
              <a:rPr lang="en-US" dirty="0" smtClean="0"/>
              <a:t>Parity checks?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p:txBody>
          <a:bodyPr/>
          <a:lstStyle/>
          <a:p>
            <a:pPr>
              <a:defRPr/>
            </a:pPr>
            <a:r>
              <a:rPr lang="en-US"/>
              <a:t>Fall 2009</a:t>
            </a:r>
          </a:p>
        </p:txBody>
      </p:sp>
      <p:sp>
        <p:nvSpPr>
          <p:cNvPr id="19459" name="Rectangle 2"/>
          <p:cNvSpPr>
            <a:spLocks noGrp="1" noChangeArrowheads="1"/>
          </p:cNvSpPr>
          <p:nvPr>
            <p:ph type="body" idx="1"/>
          </p:nvPr>
        </p:nvSpPr>
        <p:spPr/>
        <p:txBody>
          <a:bodyPr/>
          <a:lstStyle/>
          <a:p>
            <a:pPr eaLnBrk="1" hangingPunct="1">
              <a:buFontTx/>
              <a:buNone/>
              <a:defRPr/>
            </a:pPr>
            <a:r>
              <a:rPr lang="en-US" sz="4000" dirty="0" smtClean="0"/>
              <a:t>Audi</a:t>
            </a:r>
          </a:p>
          <a:p>
            <a:pPr eaLnBrk="1" hangingPunct="1">
              <a:defRPr/>
            </a:pPr>
            <a:r>
              <a:rPr lang="en-US" dirty="0" smtClean="0"/>
              <a:t>Cars took off from a standing position</a:t>
            </a:r>
          </a:p>
          <a:p>
            <a:pPr eaLnBrk="1" hangingPunct="1">
              <a:defRPr/>
            </a:pPr>
            <a:r>
              <a:rPr lang="en-US" dirty="0" smtClean="0"/>
              <a:t>Driver error, claimed Audi…</a:t>
            </a:r>
          </a:p>
          <a:p>
            <a:pPr eaLnBrk="1" hangingPunct="1">
              <a:defRPr/>
            </a:pPr>
            <a:r>
              <a:rPr lang="en-US" dirty="0" smtClean="0"/>
              <a:t>Whose error was it?</a:t>
            </a:r>
          </a:p>
        </p:txBody>
      </p:sp>
      <p:sp>
        <p:nvSpPr>
          <p:cNvPr id="19460" name="Rectangle 3"/>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a:t>
            </a:r>
            <a:r>
              <a:rPr lang="en-US" sz="3200" dirty="0" smtClean="0"/>
              <a:t>- 8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r>
              <a:rPr lang="en-US"/>
              <a:t>Fall 2009</a:t>
            </a:r>
          </a:p>
        </p:txBody>
      </p:sp>
      <p:sp>
        <p:nvSpPr>
          <p:cNvPr id="20483" name="Rectangle 2"/>
          <p:cNvSpPr>
            <a:spLocks noGrp="1" noChangeArrowheads="1"/>
          </p:cNvSpPr>
          <p:nvPr>
            <p:ph type="title"/>
          </p:nvPr>
        </p:nvSpPr>
        <p:spPr>
          <a:xfrm>
            <a:off x="422275" y="95250"/>
            <a:ext cx="8374063" cy="1143000"/>
          </a:xfrm>
        </p:spPr>
        <p:txBody>
          <a:bodyPr/>
          <a:lstStyle/>
          <a:p>
            <a:pPr eaLnBrk="1" hangingPunct="1">
              <a:defRPr/>
            </a:pPr>
            <a:r>
              <a:rPr lang="en-US" dirty="0" smtClean="0"/>
              <a:t>Our history hurts us…             </a:t>
            </a:r>
            <a:r>
              <a:rPr lang="en-US" sz="3200" dirty="0" smtClean="0"/>
              <a:t>- 9</a:t>
            </a:r>
          </a:p>
        </p:txBody>
      </p:sp>
      <p:sp>
        <p:nvSpPr>
          <p:cNvPr id="20484" name="Rectangle 3"/>
          <p:cNvSpPr>
            <a:spLocks noGrp="1" noChangeArrowheads="1"/>
          </p:cNvSpPr>
          <p:nvPr>
            <p:ph type="body" idx="1"/>
          </p:nvPr>
        </p:nvSpPr>
        <p:spPr>
          <a:xfrm>
            <a:off x="1158875" y="1958975"/>
            <a:ext cx="4792663" cy="1139825"/>
          </a:xfrm>
        </p:spPr>
        <p:txBody>
          <a:bodyPr/>
          <a:lstStyle/>
          <a:p>
            <a:pPr eaLnBrk="1" hangingPunct="1">
              <a:buFontTx/>
              <a:buNone/>
              <a:defRPr/>
            </a:pPr>
            <a:r>
              <a:rPr lang="en-US" kern="1200" dirty="0" smtClean="0">
                <a:cs typeface="Arial" charset="0"/>
                <a:hlinkClick r:id="rId3" action="ppaction://hlinkfile"/>
              </a:rPr>
              <a:t>	</a:t>
            </a:r>
            <a:r>
              <a:rPr lang="en-US" kern="1200" dirty="0" smtClean="0">
                <a:cs typeface="Arial" charset="0"/>
                <a:hlinkClick r:id="rId4" action="ppaction://hlinkfile"/>
              </a:rPr>
              <a:t>NASA’s Mars Orbiter space probe</a:t>
            </a:r>
            <a:endParaRPr lang="en-US" kern="1200" dirty="0" smtClean="0">
              <a:cs typeface="Arial" charset="0"/>
              <a:hlinkClick r:id="rId3" action="ppaction://hlinkfile"/>
            </a:endParaRPr>
          </a:p>
        </p:txBody>
      </p:sp>
      <p:sp>
        <p:nvSpPr>
          <p:cNvPr id="39941" name="Rectangle 10"/>
          <p:cNvSpPr>
            <a:spLocks noChangeArrowheads="1"/>
          </p:cNvSpPr>
          <p:nvPr/>
        </p:nvSpPr>
        <p:spPr bwMode="auto">
          <a:xfrm>
            <a:off x="1158875" y="3549650"/>
            <a:ext cx="4792663" cy="1139825"/>
          </a:xfrm>
          <a:prstGeom prst="rect">
            <a:avLst/>
          </a:prstGeom>
          <a:noFill/>
          <a:ln w="9525">
            <a:noFill/>
            <a:miter lim="800000"/>
            <a:headEnd/>
            <a:tailEnd/>
          </a:ln>
        </p:spPr>
        <p:txBody>
          <a:bodyPr/>
          <a:lstStyle/>
          <a:p>
            <a:pPr marL="342900" indent="-342900">
              <a:spcBef>
                <a:spcPct val="20000"/>
              </a:spcBef>
              <a:buClr>
                <a:schemeClr val="tx2"/>
              </a:buClr>
            </a:pPr>
            <a:r>
              <a:rPr lang="en-US" sz="3200">
                <a:solidFill>
                  <a:schemeClr val="tx2"/>
                </a:solidFill>
              </a:rPr>
              <a:t>	</a:t>
            </a:r>
            <a:r>
              <a:rPr lang="en-US" sz="3200">
                <a:solidFill>
                  <a:schemeClr val="tx2"/>
                </a:solidFill>
                <a:hlinkClick r:id="rId3" action="ppaction://hlinkfile"/>
              </a:rPr>
              <a:t>NASA’s Polar Lander Mars space probe</a:t>
            </a:r>
            <a:endParaRPr lang="en-US" sz="320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p:txBody>
          <a:bodyPr/>
          <a:lstStyle/>
          <a:p>
            <a:pPr>
              <a:defRPr/>
            </a:pPr>
            <a:r>
              <a:rPr lang="en-US"/>
              <a:t>Fall 2009</a:t>
            </a:r>
          </a:p>
        </p:txBody>
      </p:sp>
      <p:sp>
        <p:nvSpPr>
          <p:cNvPr id="21507" name="Rectangle 2"/>
          <p:cNvSpPr>
            <a:spLocks noGrp="1" noChangeArrowheads="1"/>
          </p:cNvSpPr>
          <p:nvPr>
            <p:ph type="title"/>
          </p:nvPr>
        </p:nvSpPr>
        <p:spPr>
          <a:xfrm>
            <a:off x="422275" y="95250"/>
            <a:ext cx="8374063" cy="1143000"/>
          </a:xfrm>
        </p:spPr>
        <p:txBody>
          <a:bodyPr/>
          <a:lstStyle/>
          <a:p>
            <a:pPr eaLnBrk="1" hangingPunct="1">
              <a:defRPr/>
            </a:pPr>
            <a:r>
              <a:rPr lang="en-US" sz="4000" dirty="0" smtClean="0"/>
              <a:t>Our history hurts us…             </a:t>
            </a:r>
            <a:r>
              <a:rPr lang="en-US" sz="3200" dirty="0" smtClean="0"/>
              <a:t>- 10</a:t>
            </a:r>
          </a:p>
        </p:txBody>
      </p:sp>
      <p:sp>
        <p:nvSpPr>
          <p:cNvPr id="21508" name="Rectangle 3"/>
          <p:cNvSpPr>
            <a:spLocks noGrp="1" noChangeArrowheads="1"/>
          </p:cNvSpPr>
          <p:nvPr>
            <p:ph type="body" idx="1"/>
          </p:nvPr>
        </p:nvSpPr>
        <p:spPr/>
        <p:txBody>
          <a:bodyPr/>
          <a:lstStyle/>
          <a:p>
            <a:pPr eaLnBrk="1" hangingPunct="1">
              <a:defRPr/>
            </a:pPr>
            <a:r>
              <a:rPr lang="en-US" dirty="0" smtClean="0"/>
              <a:t>NASA space probe</a:t>
            </a:r>
          </a:p>
          <a:p>
            <a:pPr eaLnBrk="1" hangingPunct="1">
              <a:defRPr/>
            </a:pPr>
            <a:r>
              <a:rPr lang="en-US" dirty="0" smtClean="0"/>
              <a:t>Lost major mission over units mistake</a:t>
            </a:r>
          </a:p>
          <a:p>
            <a:pPr eaLnBrk="1" hangingPunct="1">
              <a:defRPr/>
            </a:pPr>
            <a:r>
              <a:rPr lang="en-US" dirty="0" smtClean="0"/>
              <a:t>JPL group worked in SI units</a:t>
            </a:r>
          </a:p>
          <a:p>
            <a:pPr eaLnBrk="1" hangingPunct="1">
              <a:defRPr/>
            </a:pPr>
            <a:r>
              <a:rPr lang="en-US" dirty="0" smtClean="0"/>
              <a:t>Colorado group worked in English units</a:t>
            </a:r>
          </a:p>
          <a:p>
            <a:pPr eaLnBrk="1" hangingPunct="1">
              <a:defRPr/>
            </a:pPr>
            <a:r>
              <a:rPr lang="en-US" dirty="0" smtClean="0"/>
              <a:t>Combining results led to bad numbers</a:t>
            </a:r>
          </a:p>
          <a:p>
            <a:pPr eaLnBrk="1" hangingPunct="1">
              <a:defRPr/>
            </a:pPr>
            <a:r>
              <a:rPr lang="en-US" dirty="0" smtClean="0"/>
              <a:t>Type checking issues?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p:txBody>
          <a:bodyPr/>
          <a:lstStyle/>
          <a:p>
            <a:pPr>
              <a:defRPr/>
            </a:pPr>
            <a:r>
              <a:rPr lang="en-US"/>
              <a:t>Fall 2009</a:t>
            </a:r>
          </a:p>
        </p:txBody>
      </p:sp>
      <p:sp>
        <p:nvSpPr>
          <p:cNvPr id="55301" name="WordArt 2"/>
          <p:cNvSpPr>
            <a:spLocks noChangeArrowheads="1" noChangeShapeType="1" noTextEdit="1"/>
          </p:cNvSpPr>
          <p:nvPr/>
        </p:nvSpPr>
        <p:spPr bwMode="auto">
          <a:xfrm rot="-1062741">
            <a:off x="917575" y="2767013"/>
            <a:ext cx="4878388" cy="1127125"/>
          </a:xfrm>
          <a:prstGeom prst="rect">
            <a:avLst/>
          </a:prstGeom>
        </p:spPr>
        <p:txBody>
          <a:bodyPr wrap="none" fromWordArt="1">
            <a:prstTxWarp prst="textPlain">
              <a:avLst>
                <a:gd name="adj" fmla="val 45722"/>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Pick up here...</a:t>
            </a:r>
          </a:p>
        </p:txBody>
      </p:sp>
      <p:sp>
        <p:nvSpPr>
          <p:cNvPr id="55302" name="WordArt 3"/>
          <p:cNvSpPr>
            <a:spLocks noChangeArrowheads="1" noChangeShapeType="1" noTextEdit="1"/>
          </p:cNvSpPr>
          <p:nvPr/>
        </p:nvSpPr>
        <p:spPr bwMode="auto">
          <a:xfrm>
            <a:off x="2851150" y="352425"/>
            <a:ext cx="3829050" cy="8667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Bookmark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a:t>Fall 2009</a:t>
            </a:r>
          </a:p>
        </p:txBody>
      </p:sp>
      <p:sp>
        <p:nvSpPr>
          <p:cNvPr id="223234" name="Rectangle 2"/>
          <p:cNvSpPr>
            <a:spLocks noChangeArrowheads="1"/>
          </p:cNvSpPr>
          <p:nvPr/>
        </p:nvSpPr>
        <p:spPr bwMode="auto">
          <a:xfrm rot="2700000">
            <a:off x="4273550" y="1962150"/>
            <a:ext cx="3562350" cy="3562350"/>
          </a:xfrm>
          <a:prstGeom prst="rect">
            <a:avLst/>
          </a:prstGeom>
          <a:solidFill>
            <a:srgbClr val="FFFF00"/>
          </a:solidFill>
          <a:ln w="28575">
            <a:solidFill>
              <a:schemeClr val="folHlink"/>
            </a:solidFill>
            <a:miter lim="800000"/>
            <a:headEnd/>
            <a:tailEnd/>
          </a:ln>
          <a:effectLst>
            <a:outerShdw dist="35921" dir="2700000" algn="ctr" rotWithShape="0">
              <a:schemeClr val="bg2"/>
            </a:outerShdw>
          </a:effectLst>
        </p:spPr>
        <p:txBody>
          <a:bodyPr rot="10800000" vert="eaVert" wrap="none" anchor="ctr"/>
          <a:lstStyle/>
          <a:p>
            <a:pPr algn="ctr" eaLnBrk="0" hangingPunct="0">
              <a:spcBef>
                <a:spcPct val="50000"/>
              </a:spcBef>
              <a:defRPr/>
            </a:pPr>
            <a:r>
              <a:rPr lang="en-US" sz="3200" dirty="0">
                <a:solidFill>
                  <a:schemeClr val="tx1"/>
                </a:solidFill>
                <a:latin typeface="Times New Roman" pitchFamily="-96" charset="0"/>
                <a:cs typeface="+mn-cs"/>
              </a:rPr>
              <a:t> </a:t>
            </a:r>
          </a:p>
        </p:txBody>
      </p:sp>
      <p:sp>
        <p:nvSpPr>
          <p:cNvPr id="41988" name="Text Box 3"/>
          <p:cNvSpPr txBox="1">
            <a:spLocks noChangeArrowheads="1"/>
          </p:cNvSpPr>
          <p:nvPr/>
        </p:nvSpPr>
        <p:spPr bwMode="auto">
          <a:xfrm>
            <a:off x="114300" y="2574925"/>
            <a:ext cx="2720975" cy="1739900"/>
          </a:xfrm>
          <a:prstGeom prst="rect">
            <a:avLst/>
          </a:prstGeom>
          <a:noFill/>
          <a:ln w="57150">
            <a:noFill/>
            <a:miter lim="800000"/>
            <a:headEnd/>
            <a:tailEnd/>
          </a:ln>
        </p:spPr>
        <p:txBody>
          <a:bodyPr>
            <a:spAutoFit/>
          </a:bodyPr>
          <a:lstStyle/>
          <a:p>
            <a:pPr algn="r" eaLnBrk="0" hangingPunct="0">
              <a:spcBef>
                <a:spcPct val="50000"/>
              </a:spcBef>
            </a:pPr>
            <a:r>
              <a:rPr lang="en-US" sz="3600">
                <a:solidFill>
                  <a:schemeClr val="tx2"/>
                </a:solidFill>
              </a:rPr>
              <a:t>What does this sign mean?</a:t>
            </a:r>
          </a:p>
        </p:txBody>
      </p:sp>
      <p:sp>
        <p:nvSpPr>
          <p:cNvPr id="41989" name="AutoShape 4"/>
          <p:cNvSpPr>
            <a:spLocks noChangeArrowheads="1"/>
          </p:cNvSpPr>
          <p:nvPr/>
        </p:nvSpPr>
        <p:spPr bwMode="auto">
          <a:xfrm>
            <a:off x="5386388" y="2052638"/>
            <a:ext cx="1250950" cy="1651000"/>
          </a:xfrm>
          <a:prstGeom prst="upArrow">
            <a:avLst>
              <a:gd name="adj1" fmla="val 37815"/>
              <a:gd name="adj2" fmla="val 55328"/>
            </a:avLst>
          </a:prstGeom>
          <a:solidFill>
            <a:srgbClr val="CC0000"/>
          </a:solidFill>
          <a:ln w="28575">
            <a:solidFill>
              <a:schemeClr val="folHlink"/>
            </a:solidFill>
            <a:miter lim="800000"/>
            <a:headEnd/>
            <a:tailEnd/>
          </a:ln>
        </p:spPr>
        <p:txBody>
          <a:bodyPr anchor="ctr">
            <a:spAutoFit/>
          </a:bodyPr>
          <a:lstStyle/>
          <a:p>
            <a:endParaRPr lang="en-US"/>
          </a:p>
        </p:txBody>
      </p:sp>
      <p:sp>
        <p:nvSpPr>
          <p:cNvPr id="41990" name="Line 5"/>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pic>
        <p:nvPicPr>
          <p:cNvPr id="41991" name="Picture 18"/>
          <p:cNvPicPr>
            <a:picLocks noChangeAspect="1" noChangeArrowheads="1"/>
          </p:cNvPicPr>
          <p:nvPr/>
        </p:nvPicPr>
        <p:blipFill>
          <a:blip r:embed="rId3" cstate="print"/>
          <a:srcRect/>
          <a:stretch>
            <a:fillRect/>
          </a:stretch>
        </p:blipFill>
        <p:spPr bwMode="auto">
          <a:xfrm>
            <a:off x="5402263" y="3844925"/>
            <a:ext cx="1263650" cy="1444625"/>
          </a:xfrm>
          <a:prstGeom prst="rect">
            <a:avLst/>
          </a:prstGeom>
          <a:noFill/>
          <a:ln w="9525">
            <a:noFill/>
            <a:miter lim="800000"/>
            <a:headEnd/>
            <a:tailEnd/>
          </a:ln>
        </p:spPr>
      </p:pic>
      <p:sp>
        <p:nvSpPr>
          <p:cNvPr id="22536" name="Rectangle 23"/>
          <p:cNvSpPr>
            <a:spLocks noGrp="1" noChangeArrowheads="1"/>
          </p:cNvSpPr>
          <p:nvPr>
            <p:ph type="title"/>
          </p:nvPr>
        </p:nvSpPr>
        <p:spPr>
          <a:xfrm>
            <a:off x="914400" y="169863"/>
            <a:ext cx="7113588" cy="962025"/>
          </a:xfrm>
        </p:spPr>
        <p:txBody>
          <a:bodyPr/>
          <a:lstStyle/>
          <a:p>
            <a:pPr eaLnBrk="1" hangingPunct="1">
              <a:defRPr/>
            </a:pPr>
            <a:r>
              <a:rPr lang="en-US" sz="4000" dirty="0" smtClean="0"/>
              <a:t>Culture	</a:t>
            </a:r>
            <a:r>
              <a:rPr lang="en-US" sz="3200" dirty="0" smtClean="0"/>
              <a:t>-1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p:txBody>
          <a:bodyPr/>
          <a:lstStyle/>
          <a:p>
            <a:pPr>
              <a:defRPr/>
            </a:pPr>
            <a:r>
              <a:rPr lang="en-US"/>
              <a:t>Fall 2009</a:t>
            </a:r>
          </a:p>
        </p:txBody>
      </p:sp>
      <p:sp>
        <p:nvSpPr>
          <p:cNvPr id="185346" name="Rectangle 2"/>
          <p:cNvSpPr>
            <a:spLocks noChangeArrowheads="1"/>
          </p:cNvSpPr>
          <p:nvPr/>
        </p:nvSpPr>
        <p:spPr bwMode="auto">
          <a:xfrm rot="2700000">
            <a:off x="4273550" y="1962150"/>
            <a:ext cx="3562350" cy="3562350"/>
          </a:xfrm>
          <a:prstGeom prst="rect">
            <a:avLst/>
          </a:prstGeom>
          <a:solidFill>
            <a:srgbClr val="FFFF00"/>
          </a:solidFill>
          <a:ln w="28575">
            <a:solidFill>
              <a:schemeClr val="folHlink"/>
            </a:solidFill>
            <a:miter lim="800000"/>
            <a:headEnd/>
            <a:tailEnd/>
          </a:ln>
          <a:effectLst>
            <a:outerShdw dist="35921" dir="2700000" algn="ctr" rotWithShape="0">
              <a:schemeClr val="bg2"/>
            </a:outerShdw>
          </a:effectLst>
        </p:spPr>
        <p:txBody>
          <a:bodyPr rot="10800000" vert="eaVert" wrap="none" anchor="ctr"/>
          <a:lstStyle/>
          <a:p>
            <a:pPr algn="ctr" eaLnBrk="0" hangingPunct="0">
              <a:spcBef>
                <a:spcPct val="50000"/>
              </a:spcBef>
              <a:defRPr/>
            </a:pPr>
            <a:r>
              <a:rPr lang="en-US" sz="3200" dirty="0">
                <a:solidFill>
                  <a:schemeClr val="tx1"/>
                </a:solidFill>
                <a:latin typeface="Times New Roman" pitchFamily="-96" charset="0"/>
                <a:cs typeface="+mn-cs"/>
              </a:rPr>
              <a:t> </a:t>
            </a:r>
          </a:p>
        </p:txBody>
      </p:sp>
      <p:sp>
        <p:nvSpPr>
          <p:cNvPr id="43012" name="Text Box 3"/>
          <p:cNvSpPr txBox="1">
            <a:spLocks noChangeArrowheads="1"/>
          </p:cNvSpPr>
          <p:nvPr/>
        </p:nvSpPr>
        <p:spPr bwMode="auto">
          <a:xfrm>
            <a:off x="114300" y="2574925"/>
            <a:ext cx="2720975" cy="1739900"/>
          </a:xfrm>
          <a:prstGeom prst="rect">
            <a:avLst/>
          </a:prstGeom>
          <a:noFill/>
          <a:ln w="57150">
            <a:noFill/>
            <a:miter lim="800000"/>
            <a:headEnd/>
            <a:tailEnd/>
          </a:ln>
        </p:spPr>
        <p:txBody>
          <a:bodyPr>
            <a:spAutoFit/>
          </a:bodyPr>
          <a:lstStyle/>
          <a:p>
            <a:pPr algn="r" eaLnBrk="0" hangingPunct="0">
              <a:spcBef>
                <a:spcPct val="50000"/>
              </a:spcBef>
            </a:pPr>
            <a:r>
              <a:rPr lang="en-US" sz="3600">
                <a:solidFill>
                  <a:schemeClr val="tx2"/>
                </a:solidFill>
              </a:rPr>
              <a:t>What does this sign mean?</a:t>
            </a:r>
          </a:p>
        </p:txBody>
      </p:sp>
      <p:sp>
        <p:nvSpPr>
          <p:cNvPr id="43013" name="AutoShape 4"/>
          <p:cNvSpPr>
            <a:spLocks noChangeArrowheads="1"/>
          </p:cNvSpPr>
          <p:nvPr/>
        </p:nvSpPr>
        <p:spPr bwMode="auto">
          <a:xfrm flipV="1">
            <a:off x="5419725" y="2174875"/>
            <a:ext cx="1250950" cy="1651000"/>
          </a:xfrm>
          <a:prstGeom prst="upArrow">
            <a:avLst>
              <a:gd name="adj1" fmla="val 37815"/>
              <a:gd name="adj2" fmla="val 55328"/>
            </a:avLst>
          </a:prstGeom>
          <a:solidFill>
            <a:srgbClr val="CC0000"/>
          </a:solidFill>
          <a:ln w="28575">
            <a:solidFill>
              <a:schemeClr val="folHlink"/>
            </a:solidFill>
            <a:miter lim="800000"/>
            <a:headEnd/>
            <a:tailEnd/>
          </a:ln>
        </p:spPr>
        <p:txBody>
          <a:bodyPr anchor="ctr">
            <a:spAutoFit/>
          </a:bodyPr>
          <a:lstStyle/>
          <a:p>
            <a:endParaRPr lang="en-US"/>
          </a:p>
        </p:txBody>
      </p:sp>
      <p:sp>
        <p:nvSpPr>
          <p:cNvPr id="43014" name="Line 5"/>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grpSp>
        <p:nvGrpSpPr>
          <p:cNvPr id="43015" name="Group 6"/>
          <p:cNvGrpSpPr>
            <a:grpSpLocks/>
          </p:cNvGrpSpPr>
          <p:nvPr/>
        </p:nvGrpSpPr>
        <p:grpSpPr bwMode="auto">
          <a:xfrm>
            <a:off x="5556250" y="4059238"/>
            <a:ext cx="996950" cy="1082675"/>
            <a:chOff x="3548" y="2737"/>
            <a:chExt cx="544" cy="604"/>
          </a:xfrm>
        </p:grpSpPr>
        <p:pic>
          <p:nvPicPr>
            <p:cNvPr id="43017" name="Picture 7" descr="YlogoOnYelBkgnd"/>
            <p:cNvPicPr>
              <a:picLocks noChangeAspect="1" noChangeArrowheads="1"/>
            </p:cNvPicPr>
            <p:nvPr/>
          </p:nvPicPr>
          <p:blipFill>
            <a:blip r:embed="rId3" cstate="print"/>
            <a:srcRect l="3560" t="3729" r="58527" b="51918"/>
            <a:stretch>
              <a:fillRect/>
            </a:stretch>
          </p:blipFill>
          <p:spPr bwMode="auto">
            <a:xfrm>
              <a:off x="3548" y="2737"/>
              <a:ext cx="544" cy="604"/>
            </a:xfrm>
            <a:prstGeom prst="rect">
              <a:avLst/>
            </a:prstGeom>
            <a:noFill/>
            <a:ln w="9525">
              <a:noFill/>
              <a:miter lim="800000"/>
              <a:headEnd/>
              <a:tailEnd/>
            </a:ln>
          </p:spPr>
        </p:pic>
        <p:sp>
          <p:nvSpPr>
            <p:cNvPr id="43018" name="Freeform 8"/>
            <p:cNvSpPr>
              <a:spLocks/>
            </p:cNvSpPr>
            <p:nvPr/>
          </p:nvSpPr>
          <p:spPr bwMode="auto">
            <a:xfrm>
              <a:off x="3552" y="2745"/>
              <a:ext cx="528" cy="582"/>
            </a:xfrm>
            <a:custGeom>
              <a:avLst/>
              <a:gdLst>
                <a:gd name="T0" fmla="*/ 528 w 528"/>
                <a:gd name="T1" fmla="*/ 72 h 582"/>
                <a:gd name="T2" fmla="*/ 474 w 528"/>
                <a:gd name="T3" fmla="*/ 72 h 582"/>
                <a:gd name="T4" fmla="*/ 348 w 528"/>
                <a:gd name="T5" fmla="*/ 291 h 582"/>
                <a:gd name="T6" fmla="*/ 351 w 528"/>
                <a:gd name="T7" fmla="*/ 486 h 582"/>
                <a:gd name="T8" fmla="*/ 402 w 528"/>
                <a:gd name="T9" fmla="*/ 486 h 582"/>
                <a:gd name="T10" fmla="*/ 399 w 528"/>
                <a:gd name="T11" fmla="*/ 579 h 582"/>
                <a:gd name="T12" fmla="*/ 147 w 528"/>
                <a:gd name="T13" fmla="*/ 582 h 582"/>
                <a:gd name="T14" fmla="*/ 144 w 528"/>
                <a:gd name="T15" fmla="*/ 486 h 582"/>
                <a:gd name="T16" fmla="*/ 192 w 528"/>
                <a:gd name="T17" fmla="*/ 489 h 582"/>
                <a:gd name="T18" fmla="*/ 195 w 528"/>
                <a:gd name="T19" fmla="*/ 291 h 582"/>
                <a:gd name="T20" fmla="*/ 48 w 528"/>
                <a:gd name="T21" fmla="*/ 72 h 582"/>
                <a:gd name="T22" fmla="*/ 3 w 528"/>
                <a:gd name="T23" fmla="*/ 75 h 582"/>
                <a:gd name="T24" fmla="*/ 0 w 528"/>
                <a:gd name="T25" fmla="*/ 0 h 582"/>
                <a:gd name="T26" fmla="*/ 144 w 528"/>
                <a:gd name="T27" fmla="*/ 0 h 582"/>
                <a:gd name="T28" fmla="*/ 273 w 528"/>
                <a:gd name="T29" fmla="*/ 189 h 582"/>
                <a:gd name="T30" fmla="*/ 375 w 528"/>
                <a:gd name="T31" fmla="*/ 0 h 582"/>
                <a:gd name="T32" fmla="*/ 528 w 528"/>
                <a:gd name="T33" fmla="*/ 0 h 582"/>
                <a:gd name="T34" fmla="*/ 528 w 528"/>
                <a:gd name="T35" fmla="*/ 72 h 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8"/>
                <a:gd name="T55" fmla="*/ 0 h 582"/>
                <a:gd name="T56" fmla="*/ 528 w 528"/>
                <a:gd name="T57" fmla="*/ 582 h 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8" h="582">
                  <a:moveTo>
                    <a:pt x="528" y="72"/>
                  </a:moveTo>
                  <a:lnTo>
                    <a:pt x="474" y="72"/>
                  </a:lnTo>
                  <a:lnTo>
                    <a:pt x="348" y="291"/>
                  </a:lnTo>
                  <a:lnTo>
                    <a:pt x="351" y="486"/>
                  </a:lnTo>
                  <a:lnTo>
                    <a:pt x="402" y="486"/>
                  </a:lnTo>
                  <a:lnTo>
                    <a:pt x="399" y="579"/>
                  </a:lnTo>
                  <a:lnTo>
                    <a:pt x="147" y="582"/>
                  </a:lnTo>
                  <a:lnTo>
                    <a:pt x="144" y="486"/>
                  </a:lnTo>
                  <a:lnTo>
                    <a:pt x="192" y="489"/>
                  </a:lnTo>
                  <a:lnTo>
                    <a:pt x="195" y="291"/>
                  </a:lnTo>
                  <a:lnTo>
                    <a:pt x="48" y="72"/>
                  </a:lnTo>
                  <a:lnTo>
                    <a:pt x="3" y="75"/>
                  </a:lnTo>
                  <a:lnTo>
                    <a:pt x="0" y="0"/>
                  </a:lnTo>
                  <a:lnTo>
                    <a:pt x="144" y="0"/>
                  </a:lnTo>
                  <a:lnTo>
                    <a:pt x="273" y="189"/>
                  </a:lnTo>
                  <a:lnTo>
                    <a:pt x="375" y="0"/>
                  </a:lnTo>
                  <a:lnTo>
                    <a:pt x="528" y="0"/>
                  </a:lnTo>
                  <a:lnTo>
                    <a:pt x="528" y="72"/>
                  </a:lnTo>
                  <a:close/>
                </a:path>
              </a:pathLst>
            </a:custGeom>
            <a:noFill/>
            <a:ln w="38100">
              <a:solidFill>
                <a:srgbClr val="333399"/>
              </a:solidFill>
              <a:round/>
              <a:headEnd/>
              <a:tailEnd/>
            </a:ln>
          </p:spPr>
          <p:txBody>
            <a:bodyPr>
              <a:spAutoFit/>
            </a:bodyPr>
            <a:lstStyle/>
            <a:p>
              <a:endParaRPr lang="en-US"/>
            </a:p>
          </p:txBody>
        </p:sp>
      </p:grpSp>
      <p:sp>
        <p:nvSpPr>
          <p:cNvPr id="23560" name="Rectangle 19"/>
          <p:cNvSpPr>
            <a:spLocks noGrp="1" noChangeArrowheads="1"/>
          </p:cNvSpPr>
          <p:nvPr>
            <p:ph type="title"/>
          </p:nvPr>
        </p:nvSpPr>
        <p:spPr>
          <a:xfrm>
            <a:off x="914400" y="169863"/>
            <a:ext cx="7113588" cy="962025"/>
          </a:xfrm>
        </p:spPr>
        <p:txBody>
          <a:bodyPr/>
          <a:lstStyle/>
          <a:p>
            <a:pPr eaLnBrk="1" hangingPunct="1">
              <a:defRPr/>
            </a:pPr>
            <a:r>
              <a:rPr lang="en-US" dirty="0" smtClean="0"/>
              <a:t>Culture	</a:t>
            </a:r>
            <a:r>
              <a:rPr lang="en-US" sz="3200" dirty="0" smtClean="0"/>
              <a:t>-2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a:t>Fall 2009</a:t>
            </a:r>
          </a:p>
        </p:txBody>
      </p:sp>
      <p:pic>
        <p:nvPicPr>
          <p:cNvPr id="44035" name="Picture 2"/>
          <p:cNvPicPr>
            <a:picLocks noChangeAspect="1" noChangeArrowheads="1"/>
          </p:cNvPicPr>
          <p:nvPr/>
        </p:nvPicPr>
        <p:blipFill>
          <a:blip r:embed="rId2" cstate="print"/>
          <a:srcRect/>
          <a:stretch>
            <a:fillRect/>
          </a:stretch>
        </p:blipFill>
        <p:spPr bwMode="auto">
          <a:xfrm>
            <a:off x="177800" y="174625"/>
            <a:ext cx="3316288" cy="2489200"/>
          </a:xfrm>
          <a:prstGeom prst="rect">
            <a:avLst/>
          </a:prstGeom>
          <a:noFill/>
          <a:ln w="9525">
            <a:noFill/>
            <a:miter lim="800000"/>
            <a:headEnd/>
            <a:tailEnd/>
          </a:ln>
        </p:spPr>
      </p:pic>
      <p:pic>
        <p:nvPicPr>
          <p:cNvPr id="44036" name="Picture 3"/>
          <p:cNvPicPr>
            <a:picLocks noChangeAspect="1" noChangeArrowheads="1"/>
          </p:cNvPicPr>
          <p:nvPr/>
        </p:nvPicPr>
        <p:blipFill>
          <a:blip r:embed="rId3" cstate="print"/>
          <a:srcRect/>
          <a:stretch>
            <a:fillRect/>
          </a:stretch>
        </p:blipFill>
        <p:spPr bwMode="auto">
          <a:xfrm>
            <a:off x="3243263" y="863600"/>
            <a:ext cx="2836862" cy="3779838"/>
          </a:xfrm>
          <a:prstGeom prst="rect">
            <a:avLst/>
          </a:prstGeom>
          <a:noFill/>
          <a:ln w="9525">
            <a:noFill/>
            <a:miter lim="800000"/>
            <a:headEnd/>
            <a:tailEnd/>
          </a:ln>
        </p:spPr>
      </p:pic>
      <p:pic>
        <p:nvPicPr>
          <p:cNvPr id="44037" name="Picture 4"/>
          <p:cNvPicPr>
            <a:picLocks noChangeAspect="1" noChangeArrowheads="1"/>
          </p:cNvPicPr>
          <p:nvPr/>
        </p:nvPicPr>
        <p:blipFill>
          <a:blip r:embed="rId4" cstate="print"/>
          <a:srcRect/>
          <a:stretch>
            <a:fillRect/>
          </a:stretch>
        </p:blipFill>
        <p:spPr bwMode="auto">
          <a:xfrm>
            <a:off x="0" y="3716338"/>
            <a:ext cx="3649663" cy="2738437"/>
          </a:xfrm>
          <a:prstGeom prst="rect">
            <a:avLst/>
          </a:prstGeom>
          <a:noFill/>
          <a:ln w="9525">
            <a:noFill/>
            <a:miter lim="800000"/>
            <a:headEnd/>
            <a:tailEnd/>
          </a:ln>
        </p:spPr>
      </p:pic>
      <p:pic>
        <p:nvPicPr>
          <p:cNvPr id="44038" name="Picture 5"/>
          <p:cNvPicPr>
            <a:picLocks noChangeAspect="1" noChangeArrowheads="1"/>
          </p:cNvPicPr>
          <p:nvPr/>
        </p:nvPicPr>
        <p:blipFill>
          <a:blip r:embed="rId5" cstate="print"/>
          <a:srcRect/>
          <a:stretch>
            <a:fillRect/>
          </a:stretch>
        </p:blipFill>
        <p:spPr bwMode="auto">
          <a:xfrm>
            <a:off x="5272088" y="3836988"/>
            <a:ext cx="3843337" cy="2884487"/>
          </a:xfrm>
          <a:prstGeom prst="rect">
            <a:avLst/>
          </a:prstGeom>
          <a:noFill/>
          <a:ln w="9525">
            <a:noFill/>
            <a:miter lim="800000"/>
            <a:headEnd/>
            <a:tailEnd/>
          </a:ln>
        </p:spPr>
      </p:pic>
      <p:pic>
        <p:nvPicPr>
          <p:cNvPr id="44039" name="Picture 6"/>
          <p:cNvPicPr>
            <a:picLocks noChangeAspect="1" noChangeArrowheads="1"/>
          </p:cNvPicPr>
          <p:nvPr/>
        </p:nvPicPr>
        <p:blipFill>
          <a:blip r:embed="rId6" cstate="print"/>
          <a:srcRect/>
          <a:stretch>
            <a:fillRect/>
          </a:stretch>
        </p:blipFill>
        <p:spPr bwMode="auto">
          <a:xfrm>
            <a:off x="6070600" y="292100"/>
            <a:ext cx="2895600" cy="3859213"/>
          </a:xfrm>
          <a:prstGeom prst="rect">
            <a:avLst/>
          </a:prstGeom>
          <a:noFill/>
          <a:ln w="9525">
            <a:noFill/>
            <a:miter lim="800000"/>
            <a:headEnd/>
            <a:tailEnd/>
          </a:ln>
        </p:spPr>
      </p:pic>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a:t>Fall 2009</a:t>
            </a:r>
          </a:p>
        </p:txBody>
      </p:sp>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pic>
        <p:nvPicPr>
          <p:cNvPr id="160771" name="Picture 3" descr="C:\Users\rfr\Desktop\chpix\2009-09-14-0859-34\IMG_0112.JPG"/>
          <p:cNvPicPr>
            <a:picLocks noChangeAspect="1" noChangeArrowheads="1"/>
          </p:cNvPicPr>
          <p:nvPr/>
        </p:nvPicPr>
        <p:blipFill>
          <a:blip r:embed="rId2" cstate="print"/>
          <a:srcRect/>
          <a:stretch>
            <a:fillRect/>
          </a:stretch>
        </p:blipFill>
        <p:spPr bwMode="auto">
          <a:xfrm>
            <a:off x="381837" y="485217"/>
            <a:ext cx="4182155" cy="5576029"/>
          </a:xfrm>
          <a:prstGeom prst="rect">
            <a:avLst/>
          </a:prstGeom>
          <a:noFill/>
        </p:spPr>
      </p:pic>
      <p:pic>
        <p:nvPicPr>
          <p:cNvPr id="160770" name="Picture 2" descr="C:\Users\rfr\Desktop\chpix\2009-09-14-0859-34\IMG_0111.JPG"/>
          <p:cNvPicPr>
            <a:picLocks noChangeAspect="1" noChangeArrowheads="1"/>
          </p:cNvPicPr>
          <p:nvPr/>
        </p:nvPicPr>
        <p:blipFill>
          <a:blip r:embed="rId3" cstate="print"/>
          <a:srcRect/>
          <a:stretch>
            <a:fillRect/>
          </a:stretch>
        </p:blipFill>
        <p:spPr bwMode="auto">
          <a:xfrm>
            <a:off x="4535789" y="818994"/>
            <a:ext cx="3995261" cy="53268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a:t>Fall 2009</a:t>
            </a:r>
          </a:p>
        </p:txBody>
      </p:sp>
      <p:sp>
        <p:nvSpPr>
          <p:cNvPr id="51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Is Interface Point of Disc ? - </a:t>
            </a:r>
            <a:r>
              <a:rPr lang="en-US" sz="3200" dirty="0" smtClean="0"/>
              <a:t>2</a:t>
            </a:r>
          </a:p>
        </p:txBody>
      </p:sp>
      <p:sp>
        <p:nvSpPr>
          <p:cNvPr id="5124" name="Rectangle 5"/>
          <p:cNvSpPr>
            <a:spLocks noGrp="1" noChangeArrowheads="1"/>
          </p:cNvSpPr>
          <p:nvPr>
            <p:ph type="body" idx="1"/>
          </p:nvPr>
        </p:nvSpPr>
        <p:spPr/>
        <p:txBody>
          <a:bodyPr/>
          <a:lstStyle/>
          <a:p>
            <a:pPr eaLnBrk="1" hangingPunct="1">
              <a:defRPr/>
            </a:pPr>
            <a:r>
              <a:rPr lang="en-US" dirty="0" smtClean="0"/>
              <a:t>Do we often discuss telephone interfaces?</a:t>
            </a:r>
          </a:p>
          <a:p>
            <a:pPr eaLnBrk="1" hangingPunct="1">
              <a:defRPr/>
            </a:pPr>
            <a:r>
              <a:rPr lang="en-US" dirty="0" smtClean="0"/>
              <a:t>Does dancer look at his/her feet?</a:t>
            </a:r>
          </a:p>
          <a:p>
            <a:pPr eaLnBrk="1" hangingPunct="1">
              <a:defRPr/>
            </a:pPr>
            <a:r>
              <a:rPr lang="en-US" dirty="0" smtClean="0"/>
              <a:t>Does guitar player look at string?</a:t>
            </a:r>
          </a:p>
          <a:p>
            <a:pPr eaLnBrk="1" hangingPunct="1">
              <a:defRPr/>
            </a:pPr>
            <a:r>
              <a:rPr lang="en-US" dirty="0" smtClean="0"/>
              <a:t>Does driver look at pedals?</a:t>
            </a:r>
          </a:p>
          <a:p>
            <a:pPr eaLnBrk="1" hangingPunct="1">
              <a:defRPr/>
            </a:pPr>
            <a:r>
              <a:rPr lang="en-US" dirty="0" smtClean="0"/>
              <a:t>Does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a:t>Fall 2009</a:t>
            </a:r>
          </a:p>
        </p:txBody>
      </p:sp>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pic>
        <p:nvPicPr>
          <p:cNvPr id="160771" name="Picture 3" descr="C:\Users\rfr\Desktop\chpix\2009-09-14-0859-34\IMG_0112.JPG"/>
          <p:cNvPicPr>
            <a:picLocks noChangeAspect="1" noChangeArrowheads="1"/>
          </p:cNvPicPr>
          <p:nvPr/>
        </p:nvPicPr>
        <p:blipFill>
          <a:blip r:embed="rId2" cstate="print"/>
          <a:srcRect l="13455" r="13099" b="58965"/>
          <a:stretch>
            <a:fillRect/>
          </a:stretch>
        </p:blipFill>
        <p:spPr bwMode="auto">
          <a:xfrm>
            <a:off x="2774742" y="1782763"/>
            <a:ext cx="5233794" cy="3898761"/>
          </a:xfrm>
          <a:prstGeom prst="rect">
            <a:avLst/>
          </a:prstGeom>
          <a:noFill/>
          <a:ln w="28575">
            <a:solidFill>
              <a:schemeClr val="tx1"/>
            </a:solidFill>
          </a:ln>
        </p:spPr>
      </p:pic>
      <p:pic>
        <p:nvPicPr>
          <p:cNvPr id="160770" name="Picture 2" descr="C:\Users\rfr\Desktop\chpix\2009-09-14-0859-34\IMG_0111.JPG"/>
          <p:cNvPicPr>
            <a:picLocks noChangeAspect="1" noChangeArrowheads="1"/>
          </p:cNvPicPr>
          <p:nvPr/>
        </p:nvPicPr>
        <p:blipFill>
          <a:blip r:embed="rId3" cstate="print"/>
          <a:srcRect b="26150"/>
          <a:stretch>
            <a:fillRect/>
          </a:stretch>
        </p:blipFill>
        <p:spPr bwMode="auto">
          <a:xfrm>
            <a:off x="214998" y="829043"/>
            <a:ext cx="3995261" cy="3933876"/>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p:txBody>
          <a:bodyPr/>
          <a:lstStyle/>
          <a:p>
            <a:pPr>
              <a:defRPr/>
            </a:pPr>
            <a:r>
              <a:rPr lang="en-US"/>
              <a:t>Fall 2009</a:t>
            </a:r>
          </a:p>
        </p:txBody>
      </p:sp>
      <p:sp>
        <p:nvSpPr>
          <p:cNvPr id="45059" name="Line 2"/>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sp>
        <p:nvSpPr>
          <p:cNvPr id="45060" name="Rectangle 12"/>
          <p:cNvSpPr>
            <a:spLocks noChangeArrowheads="1"/>
          </p:cNvSpPr>
          <p:nvPr/>
        </p:nvSpPr>
        <p:spPr bwMode="auto">
          <a:xfrm>
            <a:off x="914400" y="1981200"/>
            <a:ext cx="8001000" cy="4114800"/>
          </a:xfrm>
          <a:prstGeom prst="rect">
            <a:avLst/>
          </a:prstGeom>
          <a:noFill/>
          <a:ln w="9525">
            <a:noFill/>
            <a:miter lim="800000"/>
            <a:headEnd/>
            <a:tailEnd/>
          </a:ln>
        </p:spPr>
        <p:txBody>
          <a:bodyPr/>
          <a:lstStyle/>
          <a:p>
            <a:pPr marL="342900" indent="-342900">
              <a:spcBef>
                <a:spcPct val="20000"/>
              </a:spcBef>
              <a:buClr>
                <a:schemeClr val="tx2"/>
              </a:buClr>
              <a:buFontTx/>
              <a:buChar char="•"/>
            </a:pPr>
            <a:r>
              <a:rPr lang="en-US" sz="3200">
                <a:solidFill>
                  <a:schemeClr val="tx2"/>
                </a:solidFill>
              </a:rPr>
              <a:t>Up is better than down</a:t>
            </a:r>
          </a:p>
          <a:p>
            <a:pPr marL="742950" lvl="1" indent="-285750">
              <a:spcBef>
                <a:spcPct val="20000"/>
              </a:spcBef>
              <a:buClr>
                <a:schemeClr val="tx2"/>
              </a:buClr>
              <a:buFontTx/>
              <a:buChar char="-"/>
            </a:pPr>
            <a:r>
              <a:rPr lang="en-US" sz="2800">
                <a:solidFill>
                  <a:schemeClr val="tx2"/>
                </a:solidFill>
              </a:rPr>
              <a:t>Religion, Dante, …</a:t>
            </a:r>
          </a:p>
          <a:p>
            <a:pPr marL="342900" indent="-342900">
              <a:spcBef>
                <a:spcPct val="20000"/>
              </a:spcBef>
              <a:buClr>
                <a:schemeClr val="tx2"/>
              </a:buClr>
              <a:buFontTx/>
              <a:buChar char="•"/>
            </a:pPr>
            <a:r>
              <a:rPr lang="en-US" sz="3200">
                <a:solidFill>
                  <a:schemeClr val="tx2"/>
                </a:solidFill>
              </a:rPr>
              <a:t>When we refer to ourselves</a:t>
            </a:r>
          </a:p>
          <a:p>
            <a:pPr marL="742950" lvl="1" indent="-285750">
              <a:spcBef>
                <a:spcPct val="20000"/>
              </a:spcBef>
              <a:buClr>
                <a:schemeClr val="tx2"/>
              </a:buClr>
              <a:buFontTx/>
              <a:buChar char="-"/>
            </a:pPr>
            <a:r>
              <a:rPr lang="en-US" sz="2800">
                <a:solidFill>
                  <a:schemeClr val="tx2"/>
                </a:solidFill>
              </a:rPr>
              <a:t>We point to our noses?</a:t>
            </a:r>
          </a:p>
          <a:p>
            <a:pPr marL="742950" lvl="1" indent="-285750">
              <a:spcBef>
                <a:spcPct val="20000"/>
              </a:spcBef>
              <a:buClr>
                <a:schemeClr val="tx2"/>
              </a:buClr>
              <a:buFontTx/>
              <a:buChar char="-"/>
            </a:pPr>
            <a:r>
              <a:rPr lang="en-US" sz="2800">
                <a:solidFill>
                  <a:schemeClr val="tx2"/>
                </a:solidFill>
              </a:rPr>
              <a:t>Our chests?</a:t>
            </a:r>
          </a:p>
          <a:p>
            <a:pPr marL="342900" indent="-342900">
              <a:spcBef>
                <a:spcPct val="20000"/>
              </a:spcBef>
              <a:buClr>
                <a:schemeClr val="tx2"/>
              </a:buClr>
              <a:buFontTx/>
              <a:buChar char="•"/>
            </a:pPr>
            <a:r>
              <a:rPr lang="en-US" sz="3200">
                <a:solidFill>
                  <a:schemeClr val="tx2"/>
                </a:solidFill>
              </a:rPr>
              <a:t>Point with index finger or hand ?</a:t>
            </a:r>
          </a:p>
        </p:txBody>
      </p:sp>
      <p:sp>
        <p:nvSpPr>
          <p:cNvPr id="25605" name="Rectangle 19"/>
          <p:cNvSpPr>
            <a:spLocks noGrp="1" noChangeArrowheads="1"/>
          </p:cNvSpPr>
          <p:nvPr>
            <p:ph type="title"/>
          </p:nvPr>
        </p:nvSpPr>
        <p:spPr>
          <a:xfrm>
            <a:off x="914400" y="169863"/>
            <a:ext cx="7529513" cy="962025"/>
          </a:xfrm>
        </p:spPr>
        <p:txBody>
          <a:bodyPr/>
          <a:lstStyle/>
          <a:p>
            <a:pPr eaLnBrk="1" hangingPunct="1">
              <a:defRPr/>
            </a:pPr>
            <a:r>
              <a:rPr lang="en-US" dirty="0" smtClean="0"/>
              <a:t>Culture </a:t>
            </a:r>
            <a:r>
              <a:rPr lang="en-US" sz="3200" dirty="0" smtClean="0"/>
              <a:t>- 4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p:txBody>
          <a:bodyPr/>
          <a:lstStyle/>
          <a:p>
            <a:pPr>
              <a:defRPr/>
            </a:pPr>
            <a:r>
              <a:rPr lang="en-US"/>
              <a:t>Fall 2009</a:t>
            </a:r>
          </a:p>
        </p:txBody>
      </p:sp>
      <p:sp>
        <p:nvSpPr>
          <p:cNvPr id="26627" name="Rectangle 2"/>
          <p:cNvSpPr>
            <a:spLocks noGrp="1" noChangeArrowheads="1"/>
          </p:cNvSpPr>
          <p:nvPr>
            <p:ph type="title"/>
          </p:nvPr>
        </p:nvSpPr>
        <p:spPr>
          <a:xfrm>
            <a:off x="1487488" y="355600"/>
            <a:ext cx="5989637" cy="762000"/>
          </a:xfrm>
        </p:spPr>
        <p:txBody>
          <a:bodyPr/>
          <a:lstStyle/>
          <a:p>
            <a:pPr eaLnBrk="1" hangingPunct="1">
              <a:defRPr/>
            </a:pPr>
            <a:r>
              <a:rPr lang="en-US" dirty="0" smtClean="0"/>
              <a:t>Critical Interfaces</a:t>
            </a:r>
          </a:p>
        </p:txBody>
      </p:sp>
      <p:sp>
        <p:nvSpPr>
          <p:cNvPr id="26628" name="Rectangle 3"/>
          <p:cNvSpPr>
            <a:spLocks noGrp="1" noChangeArrowheads="1"/>
          </p:cNvSpPr>
          <p:nvPr>
            <p:ph type="body" idx="1"/>
          </p:nvPr>
        </p:nvSpPr>
        <p:spPr>
          <a:xfrm>
            <a:off x="914400" y="1981200"/>
            <a:ext cx="8001000" cy="3752850"/>
          </a:xfrm>
        </p:spPr>
        <p:txBody>
          <a:bodyPr/>
          <a:lstStyle/>
          <a:p>
            <a:pPr eaLnBrk="1" hangingPunct="1">
              <a:lnSpc>
                <a:spcPct val="110000"/>
              </a:lnSpc>
              <a:defRPr/>
            </a:pPr>
            <a:r>
              <a:rPr lang="en-US" sz="2800" dirty="0" smtClean="0"/>
              <a:t>Nuclear power plants: </a:t>
            </a:r>
            <a:r>
              <a:rPr lang="en-US" sz="2800" dirty="0" smtClean="0">
                <a:hlinkClick r:id="rId3" action="ppaction://hlinkfile"/>
              </a:rPr>
              <a:t>1961 SL1 nuclear disaster </a:t>
            </a:r>
            <a:endParaRPr lang="en-US" sz="2800" dirty="0" smtClean="0"/>
          </a:p>
          <a:p>
            <a:pPr lvl="1" eaLnBrk="1" hangingPunct="1">
              <a:lnSpc>
                <a:spcPct val="110000"/>
              </a:lnSpc>
              <a:defRPr/>
            </a:pPr>
            <a:r>
              <a:rPr lang="en-US" sz="2400" dirty="0" smtClean="0"/>
              <a:t>Interface had better be clear and foolproof</a:t>
            </a:r>
          </a:p>
          <a:p>
            <a:pPr eaLnBrk="1" hangingPunct="1">
              <a:lnSpc>
                <a:spcPct val="110000"/>
              </a:lnSpc>
              <a:defRPr/>
            </a:pPr>
            <a:r>
              <a:rPr lang="en-US" sz="2800" dirty="0" smtClean="0"/>
              <a:t>Airplane cockpit</a:t>
            </a:r>
          </a:p>
          <a:p>
            <a:pPr lvl="1" eaLnBrk="1" hangingPunct="1">
              <a:lnSpc>
                <a:spcPct val="110000"/>
              </a:lnSpc>
              <a:defRPr/>
            </a:pPr>
            <a:r>
              <a:rPr lang="en-US" sz="2400" dirty="0" smtClean="0"/>
              <a:t>Computer graphics has simplified controls, information</a:t>
            </a:r>
          </a:p>
          <a:p>
            <a:pPr eaLnBrk="1" hangingPunct="1">
              <a:lnSpc>
                <a:spcPct val="110000"/>
              </a:lnSpc>
              <a:defRPr/>
            </a:pPr>
            <a:r>
              <a:rPr lang="en-US" sz="2800" dirty="0" smtClean="0"/>
              <a:t>Power saw, laser indicator</a:t>
            </a:r>
          </a:p>
          <a:p>
            <a:pPr eaLnBrk="1" hangingPunct="1">
              <a:lnSpc>
                <a:spcPct val="110000"/>
              </a:lnSpc>
              <a:defRPr/>
            </a:pPr>
            <a:r>
              <a:rPr lang="en-US" sz="2800" dirty="0" smtClean="0"/>
              <a:t>TMI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p:txBody>
          <a:bodyPr/>
          <a:lstStyle/>
          <a:p>
            <a:pPr>
              <a:defRPr/>
            </a:pPr>
            <a:r>
              <a:rPr lang="en-US"/>
              <a:t>Fall 2009</a:t>
            </a:r>
          </a:p>
        </p:txBody>
      </p:sp>
      <p:sp>
        <p:nvSpPr>
          <p:cNvPr id="27651" name="Rectangle 2"/>
          <p:cNvSpPr>
            <a:spLocks noGrp="1" noChangeArrowheads="1"/>
          </p:cNvSpPr>
          <p:nvPr>
            <p:ph type="title"/>
          </p:nvPr>
        </p:nvSpPr>
        <p:spPr>
          <a:xfrm>
            <a:off x="-39688" y="95250"/>
            <a:ext cx="8297863" cy="1143000"/>
          </a:xfrm>
        </p:spPr>
        <p:txBody>
          <a:bodyPr/>
          <a:lstStyle/>
          <a:p>
            <a:pPr eaLnBrk="1" hangingPunct="1">
              <a:defRPr/>
            </a:pPr>
            <a:r>
              <a:rPr lang="en-US" dirty="0" smtClean="0"/>
              <a:t>Accessibility of Controls</a:t>
            </a:r>
          </a:p>
        </p:txBody>
      </p:sp>
      <p:sp>
        <p:nvSpPr>
          <p:cNvPr id="27652" name="Rectangle 3"/>
          <p:cNvSpPr>
            <a:spLocks noGrp="1" noChangeArrowheads="1"/>
          </p:cNvSpPr>
          <p:nvPr>
            <p:ph type="body" idx="1"/>
          </p:nvPr>
        </p:nvSpPr>
        <p:spPr>
          <a:xfrm>
            <a:off x="914400" y="1616075"/>
            <a:ext cx="8001000" cy="4740275"/>
          </a:xfrm>
        </p:spPr>
        <p:txBody>
          <a:bodyPr/>
          <a:lstStyle/>
          <a:p>
            <a:pPr eaLnBrk="1" hangingPunct="1">
              <a:lnSpc>
                <a:spcPct val="120000"/>
              </a:lnSpc>
              <a:defRPr/>
            </a:pPr>
            <a:r>
              <a:rPr lang="en-US" sz="2800" dirty="0" smtClean="0"/>
              <a:t>Where is the interface?</a:t>
            </a:r>
          </a:p>
          <a:p>
            <a:pPr eaLnBrk="1" hangingPunct="1">
              <a:lnSpc>
                <a:spcPct val="120000"/>
              </a:lnSpc>
              <a:defRPr/>
            </a:pPr>
            <a:r>
              <a:rPr lang="en-US" sz="2800" dirty="0" smtClean="0"/>
              <a:t>Where is the emergency “Off” ?</a:t>
            </a:r>
          </a:p>
          <a:p>
            <a:pPr eaLnBrk="1" hangingPunct="1">
              <a:lnSpc>
                <a:spcPct val="120000"/>
              </a:lnSpc>
              <a:defRPr/>
            </a:pPr>
            <a:r>
              <a:rPr lang="en-US" sz="2800" dirty="0" smtClean="0"/>
              <a:t>Access causes:</a:t>
            </a:r>
          </a:p>
          <a:p>
            <a:pPr lvl="1" eaLnBrk="1" hangingPunct="1">
              <a:lnSpc>
                <a:spcPct val="120000"/>
              </a:lnSpc>
              <a:defRPr/>
            </a:pPr>
            <a:r>
              <a:rPr lang="en-US" sz="2400" dirty="0" smtClean="0"/>
              <a:t>Exposure to danger</a:t>
            </a:r>
          </a:p>
          <a:p>
            <a:pPr lvl="1" eaLnBrk="1" hangingPunct="1">
              <a:lnSpc>
                <a:spcPct val="120000"/>
              </a:lnSpc>
              <a:defRPr/>
            </a:pPr>
            <a:r>
              <a:rPr lang="en-US" sz="2400" dirty="0" smtClean="0"/>
              <a:t>Confusion</a:t>
            </a:r>
          </a:p>
          <a:p>
            <a:pPr lvl="1" eaLnBrk="1" hangingPunct="1">
              <a:lnSpc>
                <a:spcPct val="120000"/>
              </a:lnSpc>
              <a:defRPr/>
            </a:pPr>
            <a:r>
              <a:rPr lang="en-US" sz="2400" dirty="0" smtClean="0"/>
              <a:t>Loss of critical time</a:t>
            </a:r>
          </a:p>
          <a:p>
            <a:pPr lvl="1" eaLnBrk="1" hangingPunct="1">
              <a:lnSpc>
                <a:spcPct val="120000"/>
              </a:lnSpc>
              <a:defRPr/>
            </a:pPr>
            <a:r>
              <a:rPr lang="en-US" sz="2400" dirty="0" smtClean="0"/>
              <a:t>Distraction (John Denver’s plane crash)</a:t>
            </a:r>
          </a:p>
          <a:p>
            <a:pPr lvl="1" eaLnBrk="1" hangingPunct="1">
              <a:lnSpc>
                <a:spcPct val="120000"/>
              </a:lnSpc>
              <a:defRPr/>
            </a:pPr>
            <a:r>
              <a:rPr lang="en-US" sz="2400" dirty="0" smtClean="0"/>
              <a:t>Disorientation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p:txBody>
          <a:bodyPr/>
          <a:lstStyle/>
          <a:p>
            <a:pPr>
              <a:defRPr/>
            </a:pPr>
            <a:r>
              <a:rPr lang="en-US"/>
              <a:t>Fall 2009</a:t>
            </a:r>
          </a:p>
        </p:txBody>
      </p:sp>
      <p:sp>
        <p:nvSpPr>
          <p:cNvPr id="28675" name="Rectangle 2"/>
          <p:cNvSpPr>
            <a:spLocks noGrp="1" noChangeArrowheads="1"/>
          </p:cNvSpPr>
          <p:nvPr>
            <p:ph type="title"/>
          </p:nvPr>
        </p:nvSpPr>
        <p:spPr>
          <a:xfrm>
            <a:off x="-39688" y="95250"/>
            <a:ext cx="8297863" cy="1143000"/>
          </a:xfrm>
        </p:spPr>
        <p:txBody>
          <a:bodyPr/>
          <a:lstStyle/>
          <a:p>
            <a:pPr eaLnBrk="1" hangingPunct="1">
              <a:defRPr/>
            </a:pPr>
            <a:r>
              <a:rPr lang="en-US" dirty="0" smtClean="0"/>
              <a:t>Parameter Overload</a:t>
            </a:r>
          </a:p>
        </p:txBody>
      </p:sp>
      <p:sp>
        <p:nvSpPr>
          <p:cNvPr id="28676" name="Rectangle 3"/>
          <p:cNvSpPr>
            <a:spLocks noGrp="1" noChangeArrowheads="1"/>
          </p:cNvSpPr>
          <p:nvPr>
            <p:ph type="body" idx="1"/>
          </p:nvPr>
        </p:nvSpPr>
        <p:spPr>
          <a:xfrm>
            <a:off x="914400" y="1616075"/>
            <a:ext cx="8001000" cy="4740275"/>
          </a:xfrm>
        </p:spPr>
        <p:txBody>
          <a:bodyPr/>
          <a:lstStyle/>
          <a:p>
            <a:pPr eaLnBrk="1" hangingPunct="1">
              <a:lnSpc>
                <a:spcPct val="120000"/>
              </a:lnSpc>
              <a:defRPr/>
            </a:pPr>
            <a:r>
              <a:rPr lang="en-US" dirty="0" smtClean="0"/>
              <a:t>Too many choices</a:t>
            </a:r>
          </a:p>
          <a:p>
            <a:pPr eaLnBrk="1" hangingPunct="1">
              <a:lnSpc>
                <a:spcPct val="120000"/>
              </a:lnSpc>
              <a:defRPr/>
            </a:pPr>
            <a:r>
              <a:rPr lang="en-US" dirty="0" smtClean="0"/>
              <a:t>What does a parameter (widget) do?</a:t>
            </a:r>
          </a:p>
          <a:p>
            <a:pPr eaLnBrk="1" hangingPunct="1">
              <a:lnSpc>
                <a:spcPct val="120000"/>
              </a:lnSpc>
              <a:defRPr/>
            </a:pPr>
            <a:r>
              <a:rPr lang="en-US" dirty="0" smtClean="0"/>
              <a:t>Which is the most important at this time?</a:t>
            </a:r>
          </a:p>
          <a:p>
            <a:pPr eaLnBrk="1" hangingPunct="1">
              <a:lnSpc>
                <a:spcPct val="120000"/>
              </a:lnSpc>
              <a:defRPr/>
            </a:pPr>
            <a:r>
              <a:rPr lang="en-US" dirty="0" smtClean="0"/>
              <a:t>Examples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p:txBody>
          <a:bodyPr/>
          <a:lstStyle/>
          <a:p>
            <a:pPr>
              <a:defRPr/>
            </a:pPr>
            <a:r>
              <a:rPr lang="en-US"/>
              <a:t>Fall 2009</a:t>
            </a:r>
          </a:p>
        </p:txBody>
      </p:sp>
      <p:sp>
        <p:nvSpPr>
          <p:cNvPr id="29699" name="Rectangle 2"/>
          <p:cNvSpPr>
            <a:spLocks noGrp="1" noChangeArrowheads="1"/>
          </p:cNvSpPr>
          <p:nvPr>
            <p:ph type="title"/>
          </p:nvPr>
        </p:nvSpPr>
        <p:spPr>
          <a:xfrm>
            <a:off x="0" y="355600"/>
            <a:ext cx="8242300" cy="762000"/>
          </a:xfrm>
        </p:spPr>
        <p:txBody>
          <a:bodyPr/>
          <a:lstStyle/>
          <a:p>
            <a:pPr eaLnBrk="1" hangingPunct="1">
              <a:defRPr/>
            </a:pPr>
            <a:r>
              <a:rPr lang="en-US" dirty="0" smtClean="0"/>
              <a:t>Effect of </a:t>
            </a:r>
            <a:r>
              <a:rPr lang="en-US" i="1" dirty="0" smtClean="0"/>
              <a:t>Function</a:t>
            </a:r>
            <a:r>
              <a:rPr lang="en-US" dirty="0" smtClean="0"/>
              <a:t>: Examples</a:t>
            </a:r>
          </a:p>
        </p:txBody>
      </p:sp>
      <p:sp>
        <p:nvSpPr>
          <p:cNvPr id="29700" name="Rectangle 3"/>
          <p:cNvSpPr>
            <a:spLocks noGrp="1" noChangeArrowheads="1"/>
          </p:cNvSpPr>
          <p:nvPr>
            <p:ph type="body" idx="1"/>
          </p:nvPr>
        </p:nvSpPr>
        <p:spPr/>
        <p:txBody>
          <a:bodyPr/>
          <a:lstStyle/>
          <a:p>
            <a:pPr eaLnBrk="1" hangingPunct="1">
              <a:defRPr/>
            </a:pPr>
            <a:r>
              <a:rPr lang="en-US" dirty="0" smtClean="0"/>
              <a:t>Water faucets in a sink</a:t>
            </a:r>
          </a:p>
          <a:p>
            <a:pPr eaLnBrk="1" hangingPunct="1">
              <a:defRPr/>
            </a:pPr>
            <a:r>
              <a:rPr lang="en-US" dirty="0" smtClean="0"/>
              <a:t>Manual gear shift: 4 on the floor</a:t>
            </a:r>
          </a:p>
          <a:p>
            <a:pPr eaLnBrk="1" hangingPunct="1">
              <a:defRPr/>
            </a:pPr>
            <a:r>
              <a:rPr lang="en-US" dirty="0" smtClean="0"/>
              <a:t>Chords on a guitar: hard!</a:t>
            </a:r>
          </a:p>
          <a:p>
            <a:pPr eaLnBrk="1" hangingPunct="1">
              <a:defRPr/>
            </a:pPr>
            <a:r>
              <a:rPr lang="en-US" dirty="0" smtClean="0"/>
              <a:t>Interface is dictated (confused) by needed function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p:txBody>
          <a:bodyPr/>
          <a:lstStyle/>
          <a:p>
            <a:pPr>
              <a:defRPr/>
            </a:pPr>
            <a:r>
              <a:rPr lang="en-US"/>
              <a:t>Fall 2009</a:t>
            </a:r>
          </a:p>
        </p:txBody>
      </p:sp>
      <p:sp>
        <p:nvSpPr>
          <p:cNvPr id="307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Other Historical Examples</a:t>
            </a:r>
          </a:p>
        </p:txBody>
      </p:sp>
      <p:sp>
        <p:nvSpPr>
          <p:cNvPr id="30724" name="Rectangle 5"/>
          <p:cNvSpPr>
            <a:spLocks noGrp="1" noChangeArrowheads="1"/>
          </p:cNvSpPr>
          <p:nvPr>
            <p:ph type="body" idx="1"/>
          </p:nvPr>
        </p:nvSpPr>
        <p:spPr/>
        <p:txBody>
          <a:bodyPr/>
          <a:lstStyle/>
          <a:p>
            <a:pPr eaLnBrk="1" hangingPunct="1">
              <a:defRPr/>
            </a:pPr>
            <a:r>
              <a:rPr lang="en-US" dirty="0" smtClean="0"/>
              <a:t>Books are essentially linear</a:t>
            </a:r>
          </a:p>
          <a:p>
            <a:pPr eaLnBrk="1" hangingPunct="1">
              <a:defRPr/>
            </a:pPr>
            <a:r>
              <a:rPr lang="en-US" dirty="0" smtClean="0"/>
              <a:t>Stories or communications needs are not</a:t>
            </a:r>
          </a:p>
          <a:p>
            <a:pPr eaLnBrk="1" hangingPunct="1">
              <a:defRPr/>
            </a:pPr>
            <a:r>
              <a:rPr lang="en-US" dirty="0" smtClean="0"/>
              <a:t>Hyper-text </a:t>
            </a:r>
          </a:p>
          <a:p>
            <a:pPr lvl="1" eaLnBrk="1" hangingPunct="1">
              <a:defRPr/>
            </a:pPr>
            <a:r>
              <a:rPr lang="en-US" dirty="0" smtClean="0"/>
              <a:t>Breaks the shackles of linear text stream</a:t>
            </a:r>
          </a:p>
          <a:p>
            <a:pPr lvl="1" eaLnBrk="1" hangingPunct="1">
              <a:defRPr/>
            </a:pPr>
            <a:r>
              <a:rPr lang="en-US" dirty="0" smtClean="0"/>
              <a:t>Digress as needed, desired</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p:txBody>
          <a:bodyPr/>
          <a:lstStyle/>
          <a:p>
            <a:pPr>
              <a:defRPr/>
            </a:pPr>
            <a:r>
              <a:rPr lang="en-US"/>
              <a:t>Fall 2009</a:t>
            </a:r>
          </a:p>
        </p:txBody>
      </p:sp>
      <p:sp>
        <p:nvSpPr>
          <p:cNvPr id="31747" name="Rectangle 2"/>
          <p:cNvSpPr>
            <a:spLocks noGrp="1" noChangeArrowheads="1"/>
          </p:cNvSpPr>
          <p:nvPr>
            <p:ph type="title"/>
          </p:nvPr>
        </p:nvSpPr>
        <p:spPr>
          <a:xfrm>
            <a:off x="-39688" y="95250"/>
            <a:ext cx="8297863" cy="1143000"/>
          </a:xfrm>
        </p:spPr>
        <p:txBody>
          <a:bodyPr/>
          <a:lstStyle/>
          <a:p>
            <a:pPr eaLnBrk="1" hangingPunct="1">
              <a:defRPr/>
            </a:pPr>
            <a:r>
              <a:rPr lang="en-US" dirty="0" smtClean="0"/>
              <a:t>HCI is a </a:t>
            </a:r>
            <a:r>
              <a:rPr lang="en-US" i="1" dirty="0" smtClean="0"/>
              <a:t>Design Problem</a:t>
            </a:r>
            <a:endParaRPr lang="en-US" dirty="0" smtClean="0"/>
          </a:p>
        </p:txBody>
      </p:sp>
      <p:sp>
        <p:nvSpPr>
          <p:cNvPr id="31748" name="Rectangle 3"/>
          <p:cNvSpPr>
            <a:spLocks noGrp="1" noChangeArrowheads="1"/>
          </p:cNvSpPr>
          <p:nvPr>
            <p:ph type="body" idx="1"/>
          </p:nvPr>
        </p:nvSpPr>
        <p:spPr/>
        <p:txBody>
          <a:bodyPr/>
          <a:lstStyle/>
          <a:p>
            <a:pPr eaLnBrk="1" hangingPunct="1">
              <a:lnSpc>
                <a:spcPct val="110000"/>
              </a:lnSpc>
              <a:defRPr/>
            </a:pPr>
            <a:r>
              <a:rPr lang="en-US" dirty="0" smtClean="0"/>
              <a:t>Design is old subject</a:t>
            </a:r>
          </a:p>
          <a:p>
            <a:pPr eaLnBrk="1" hangingPunct="1">
              <a:lnSpc>
                <a:spcPct val="110000"/>
              </a:lnSpc>
              <a:defRPr/>
            </a:pPr>
            <a:r>
              <a:rPr lang="en-US" dirty="0" smtClean="0"/>
              <a:t>Well studied, rich traditions</a:t>
            </a:r>
          </a:p>
          <a:p>
            <a:pPr eaLnBrk="1" hangingPunct="1">
              <a:lnSpc>
                <a:spcPct val="110000"/>
              </a:lnSpc>
              <a:defRPr/>
            </a:pPr>
            <a:r>
              <a:rPr lang="en-US" dirty="0" smtClean="0"/>
              <a:t>Apply design methodologies to build better interfaces</a:t>
            </a:r>
          </a:p>
          <a:p>
            <a:pPr eaLnBrk="1" hangingPunct="1">
              <a:lnSpc>
                <a:spcPct val="110000"/>
              </a:lnSpc>
              <a:defRPr/>
            </a:pPr>
            <a:r>
              <a:rPr lang="en-US" dirty="0" smtClean="0"/>
              <a:t>We will look at this viewpoint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p:txBody>
          <a:bodyPr/>
          <a:lstStyle/>
          <a:p>
            <a:pPr>
              <a:defRPr/>
            </a:pPr>
            <a:r>
              <a:rPr lang="en-US"/>
              <a:t>Fall 2009</a:t>
            </a:r>
          </a:p>
        </p:txBody>
      </p:sp>
      <p:sp>
        <p:nvSpPr>
          <p:cNvPr id="32771" name="Rectangle 2"/>
          <p:cNvSpPr>
            <a:spLocks noGrp="1" noChangeArrowheads="1"/>
          </p:cNvSpPr>
          <p:nvPr>
            <p:ph type="title"/>
          </p:nvPr>
        </p:nvSpPr>
        <p:spPr>
          <a:xfrm>
            <a:off x="-39688" y="95250"/>
            <a:ext cx="8297863" cy="1143000"/>
          </a:xfrm>
        </p:spPr>
        <p:txBody>
          <a:bodyPr/>
          <a:lstStyle/>
          <a:p>
            <a:pPr eaLnBrk="1" hangingPunct="1">
              <a:defRPr/>
            </a:pPr>
            <a:r>
              <a:rPr lang="en-US" dirty="0" smtClean="0"/>
              <a:t>Important Operational Issues</a:t>
            </a:r>
          </a:p>
        </p:txBody>
      </p:sp>
      <p:sp>
        <p:nvSpPr>
          <p:cNvPr id="32772" name="Rectangle 3"/>
          <p:cNvSpPr>
            <a:spLocks noGrp="1" noChangeArrowheads="1"/>
          </p:cNvSpPr>
          <p:nvPr>
            <p:ph type="body" idx="1"/>
          </p:nvPr>
        </p:nvSpPr>
        <p:spPr/>
        <p:txBody>
          <a:bodyPr/>
          <a:lstStyle/>
          <a:p>
            <a:pPr eaLnBrk="1" hangingPunct="1">
              <a:lnSpc>
                <a:spcPct val="120000"/>
              </a:lnSpc>
              <a:defRPr/>
            </a:pPr>
            <a:r>
              <a:rPr lang="en-US" dirty="0" smtClean="0"/>
              <a:t>Reliability</a:t>
            </a:r>
          </a:p>
          <a:p>
            <a:pPr eaLnBrk="1" hangingPunct="1">
              <a:lnSpc>
                <a:spcPct val="120000"/>
              </a:lnSpc>
              <a:defRPr/>
            </a:pPr>
            <a:r>
              <a:rPr lang="en-US" dirty="0" smtClean="0"/>
              <a:t>Availability</a:t>
            </a:r>
          </a:p>
          <a:p>
            <a:pPr eaLnBrk="1" hangingPunct="1">
              <a:lnSpc>
                <a:spcPct val="120000"/>
              </a:lnSpc>
              <a:defRPr/>
            </a:pPr>
            <a:r>
              <a:rPr lang="en-US" dirty="0" smtClean="0"/>
              <a:t>Security</a:t>
            </a:r>
          </a:p>
          <a:p>
            <a:pPr eaLnBrk="1" hangingPunct="1">
              <a:lnSpc>
                <a:spcPct val="120000"/>
              </a:lnSpc>
              <a:defRPr/>
            </a:pPr>
            <a:r>
              <a:rPr lang="en-US" dirty="0" smtClean="0"/>
              <a:t>Data integrity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p:txBody>
          <a:bodyPr/>
          <a:lstStyle/>
          <a:p>
            <a:pPr>
              <a:defRPr/>
            </a:pPr>
            <a:r>
              <a:rPr lang="en-US"/>
              <a:t>Fall 2009</a:t>
            </a:r>
          </a:p>
        </p:txBody>
      </p:sp>
      <p:sp>
        <p:nvSpPr>
          <p:cNvPr id="33795" name="Rectangle 2"/>
          <p:cNvSpPr>
            <a:spLocks noGrp="1" noChangeArrowheads="1"/>
          </p:cNvSpPr>
          <p:nvPr>
            <p:ph type="title"/>
          </p:nvPr>
        </p:nvSpPr>
        <p:spPr>
          <a:xfrm>
            <a:off x="2451100" y="355600"/>
            <a:ext cx="4972050" cy="762000"/>
          </a:xfrm>
        </p:spPr>
        <p:txBody>
          <a:bodyPr/>
          <a:lstStyle/>
          <a:p>
            <a:pPr eaLnBrk="1" hangingPunct="1">
              <a:defRPr/>
            </a:pPr>
            <a:r>
              <a:rPr lang="en-US" dirty="0" smtClean="0"/>
              <a:t>Important Basics</a:t>
            </a:r>
          </a:p>
        </p:txBody>
      </p:sp>
      <p:sp>
        <p:nvSpPr>
          <p:cNvPr id="33796" name="Rectangle 3"/>
          <p:cNvSpPr>
            <a:spLocks noGrp="1" noChangeArrowheads="1"/>
          </p:cNvSpPr>
          <p:nvPr>
            <p:ph type="body" idx="1"/>
          </p:nvPr>
        </p:nvSpPr>
        <p:spPr>
          <a:xfrm>
            <a:off x="914400" y="1585913"/>
            <a:ext cx="8001000" cy="4114800"/>
          </a:xfrm>
        </p:spPr>
        <p:txBody>
          <a:bodyPr/>
          <a:lstStyle/>
          <a:p>
            <a:pPr eaLnBrk="1" hangingPunct="1">
              <a:defRPr/>
            </a:pPr>
            <a:r>
              <a:rPr lang="en-US" dirty="0" smtClean="0"/>
              <a:t>Standardization across app’s</a:t>
            </a:r>
          </a:p>
          <a:p>
            <a:pPr lvl="1" eaLnBrk="1" hangingPunct="1">
              <a:defRPr/>
            </a:pPr>
            <a:r>
              <a:rPr lang="en-US" dirty="0" smtClean="0"/>
              <a:t>Apple did this first</a:t>
            </a:r>
          </a:p>
          <a:p>
            <a:pPr eaLnBrk="1" hangingPunct="1">
              <a:defRPr/>
            </a:pPr>
            <a:r>
              <a:rPr lang="en-US" dirty="0" smtClean="0"/>
              <a:t>Integration of packages and tools</a:t>
            </a:r>
          </a:p>
          <a:p>
            <a:pPr lvl="1" eaLnBrk="1" hangingPunct="1">
              <a:defRPr/>
            </a:pPr>
            <a:r>
              <a:rPr lang="en-US" dirty="0" smtClean="0"/>
              <a:t>Unix does this well</a:t>
            </a:r>
          </a:p>
          <a:p>
            <a:pPr eaLnBrk="1" hangingPunct="1">
              <a:defRPr/>
            </a:pPr>
            <a:r>
              <a:rPr lang="en-US" dirty="0" smtClean="0"/>
              <a:t>Consistency in actions, design style, terms, menus, color, fonts, etc</a:t>
            </a:r>
          </a:p>
          <a:p>
            <a:pPr eaLnBrk="1" hangingPunct="1">
              <a:defRPr/>
            </a:pPr>
            <a:r>
              <a:rPr lang="en-US" dirty="0" smtClean="0"/>
              <a:t>Portability across platforms</a:t>
            </a:r>
          </a:p>
          <a:p>
            <a:pPr lvl="1" eaLnBrk="1" hangingPunct="1">
              <a:defRPr/>
            </a:pPr>
            <a:r>
              <a:rPr lang="en-US" dirty="0" smtClean="0"/>
              <a:t>Less than advertised (Quicken, eg)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p:txBody>
          <a:bodyPr/>
          <a:lstStyle/>
          <a:p>
            <a:pPr>
              <a:defRPr/>
            </a:pPr>
            <a:r>
              <a:rPr lang="en-US"/>
              <a:t>Fall 2009</a:t>
            </a:r>
          </a:p>
        </p:txBody>
      </p:sp>
      <p:sp>
        <p:nvSpPr>
          <p:cNvPr id="6147" name="Rectangle 4"/>
          <p:cNvSpPr>
            <a:spLocks noGrp="1" noChangeArrowheads="1"/>
          </p:cNvSpPr>
          <p:nvPr>
            <p:ph type="title"/>
          </p:nvPr>
        </p:nvSpPr>
        <p:spPr>
          <a:xfrm>
            <a:off x="234950" y="209550"/>
            <a:ext cx="7743825" cy="1143000"/>
          </a:xfrm>
        </p:spPr>
        <p:txBody>
          <a:bodyPr/>
          <a:lstStyle/>
          <a:p>
            <a:pPr eaLnBrk="1" hangingPunct="1">
              <a:defRPr/>
            </a:pPr>
            <a:r>
              <a:rPr lang="en-US" dirty="0" smtClean="0"/>
              <a:t>“Doing Work” View </a:t>
            </a:r>
          </a:p>
        </p:txBody>
      </p:sp>
      <p:sp>
        <p:nvSpPr>
          <p:cNvPr id="6148" name="Rectangle 5"/>
          <p:cNvSpPr>
            <a:spLocks noGrp="1" noChangeArrowheads="1"/>
          </p:cNvSpPr>
          <p:nvPr>
            <p:ph type="body" idx="1"/>
          </p:nvPr>
        </p:nvSpPr>
        <p:spPr/>
        <p:txBody>
          <a:bodyPr/>
          <a:lstStyle/>
          <a:p>
            <a:pPr eaLnBrk="1" hangingPunct="1">
              <a:defRPr/>
            </a:pPr>
            <a:r>
              <a:rPr lang="en-US" dirty="0" smtClean="0"/>
              <a:t>Need to understand the user and human behavior</a:t>
            </a:r>
          </a:p>
          <a:p>
            <a:pPr eaLnBrk="1" hangingPunct="1">
              <a:defRPr/>
            </a:pPr>
            <a:r>
              <a:rPr lang="en-US" dirty="0" smtClean="0"/>
              <a:t>How does an architect approach a custom home design for a new client?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Fall 2009</a:t>
            </a:r>
            <a:endParaRPr lang="en-US"/>
          </a:p>
        </p:txBody>
      </p:sp>
      <p:pic>
        <p:nvPicPr>
          <p:cNvPr id="5" name="Picture 4" descr="IMG_0139.JPG"/>
          <p:cNvPicPr>
            <a:picLocks noChangeAspect="1"/>
          </p:cNvPicPr>
          <p:nvPr/>
        </p:nvPicPr>
        <p:blipFill>
          <a:blip r:embed="rId2" cstate="print"/>
          <a:stretch>
            <a:fillRect/>
          </a:stretch>
        </p:blipFill>
        <p:spPr>
          <a:xfrm>
            <a:off x="673524" y="1692875"/>
            <a:ext cx="3476627" cy="4635503"/>
          </a:xfrm>
          <a:prstGeom prst="rect">
            <a:avLst/>
          </a:prstGeom>
        </p:spPr>
      </p:pic>
      <p:pic>
        <p:nvPicPr>
          <p:cNvPr id="6" name="Picture 5" descr="IMG_0141.JPG"/>
          <p:cNvPicPr>
            <a:picLocks noChangeAspect="1"/>
          </p:cNvPicPr>
          <p:nvPr/>
        </p:nvPicPr>
        <p:blipFill>
          <a:blip r:embed="rId3" cstate="print"/>
          <a:stretch>
            <a:fillRect/>
          </a:stretch>
        </p:blipFill>
        <p:spPr>
          <a:xfrm>
            <a:off x="4629405" y="1692875"/>
            <a:ext cx="3476627" cy="463550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140.JPG"/>
          <p:cNvPicPr>
            <a:picLocks noChangeAspect="1"/>
          </p:cNvPicPr>
          <p:nvPr/>
        </p:nvPicPr>
        <p:blipFill>
          <a:blip r:embed="rId2" cstate="print"/>
          <a:srcRect l="19703" r="11337"/>
          <a:stretch>
            <a:fillRect/>
          </a:stretch>
        </p:blipFill>
        <p:spPr>
          <a:xfrm>
            <a:off x="481914" y="1827081"/>
            <a:ext cx="3546389" cy="3857026"/>
          </a:xfrm>
          <a:prstGeom prst="rect">
            <a:avLst/>
          </a:prstGeom>
        </p:spPr>
      </p:pic>
      <p:pic>
        <p:nvPicPr>
          <p:cNvPr id="6" name="Picture 5" descr="IMG_0142.JPG"/>
          <p:cNvPicPr>
            <a:picLocks noChangeAspect="1"/>
          </p:cNvPicPr>
          <p:nvPr/>
        </p:nvPicPr>
        <p:blipFill>
          <a:blip r:embed="rId3" cstate="print"/>
          <a:srcRect l="18021" b="9335"/>
          <a:stretch>
            <a:fillRect/>
          </a:stretch>
        </p:blipFill>
        <p:spPr>
          <a:xfrm>
            <a:off x="4374292" y="1827081"/>
            <a:ext cx="4498994" cy="3731740"/>
          </a:xfrm>
          <a:prstGeom prst="rect">
            <a:avLst/>
          </a:prstGeom>
        </p:spPr>
      </p:pic>
      <p:sp>
        <p:nvSpPr>
          <p:cNvPr id="2" name="Title 1"/>
          <p:cNvSpPr>
            <a:spLocks noGrp="1"/>
          </p:cNvSpPr>
          <p:nvPr>
            <p:ph type="title"/>
          </p:nvPr>
        </p:nvSpPr>
        <p:spPr/>
        <p:txBody>
          <a:bodyPr/>
          <a:lstStyle/>
          <a:p>
            <a:r>
              <a:rPr lang="en-US" dirty="0" smtClean="0"/>
              <a:t>Inconsistent Placement</a:t>
            </a:r>
            <a:endParaRPr lang="en-US" dirty="0"/>
          </a:p>
        </p:txBody>
      </p:sp>
      <p:sp>
        <p:nvSpPr>
          <p:cNvPr id="4" name="Date Placeholder 3"/>
          <p:cNvSpPr>
            <a:spLocks noGrp="1"/>
          </p:cNvSpPr>
          <p:nvPr>
            <p:ph type="dt" sz="half" idx="10"/>
          </p:nvPr>
        </p:nvSpPr>
        <p:spPr/>
        <p:txBody>
          <a:bodyPr/>
          <a:lstStyle/>
          <a:p>
            <a:pPr>
              <a:defRPr/>
            </a:pPr>
            <a:r>
              <a:rPr lang="en-US" smtClean="0"/>
              <a:t>Fall 2009</a:t>
            </a:r>
            <a:endParaRPr lang="en-US"/>
          </a:p>
        </p:txBody>
      </p:sp>
      <p:cxnSp>
        <p:nvCxnSpPr>
          <p:cNvPr id="10" name="Straight Arrow Connector 9"/>
          <p:cNvCxnSpPr/>
          <p:nvPr/>
        </p:nvCxnSpPr>
        <p:spPr bwMode="auto">
          <a:xfrm rot="10800000" flipV="1">
            <a:off x="1618736" y="2421923"/>
            <a:ext cx="2100649" cy="889687"/>
          </a:xfrm>
          <a:prstGeom prst="straightConnector1">
            <a:avLst/>
          </a:prstGeom>
          <a:solidFill>
            <a:schemeClr val="accent1"/>
          </a:solidFill>
          <a:ln w="44450" cap="flat" cmpd="sng" algn="ctr">
            <a:solidFill>
              <a:srgbClr val="FF0000">
                <a:alpha val="85000"/>
              </a:srgbClr>
            </a:solidFill>
            <a:prstDash val="solid"/>
            <a:round/>
            <a:headEnd type="none" w="med" len="med"/>
            <a:tailEnd type="arrow"/>
          </a:ln>
          <a:effectLst/>
        </p:spPr>
      </p:cxnSp>
      <p:cxnSp>
        <p:nvCxnSpPr>
          <p:cNvPr id="12" name="Straight Arrow Connector 11"/>
          <p:cNvCxnSpPr/>
          <p:nvPr/>
        </p:nvCxnSpPr>
        <p:spPr bwMode="auto">
          <a:xfrm rot="16200000" flipH="1">
            <a:off x="3562864" y="2549610"/>
            <a:ext cx="1985320" cy="1713470"/>
          </a:xfrm>
          <a:prstGeom prst="straightConnector1">
            <a:avLst/>
          </a:prstGeom>
          <a:solidFill>
            <a:schemeClr val="accent1"/>
          </a:solidFill>
          <a:ln w="44450" cap="flat" cmpd="sng" algn="ctr">
            <a:solidFill>
              <a:srgbClr val="FF0000">
                <a:alpha val="85000"/>
              </a:srgbClr>
            </a:solidFill>
            <a:prstDash val="solid"/>
            <a:round/>
            <a:headEnd type="none" w="med" len="med"/>
            <a:tailEnd type="arrow"/>
          </a:ln>
          <a:effectLst/>
        </p:spPr>
      </p:cxnSp>
      <p:sp>
        <p:nvSpPr>
          <p:cNvPr id="15" name="TextBox 14"/>
          <p:cNvSpPr txBox="1"/>
          <p:nvPr/>
        </p:nvSpPr>
        <p:spPr>
          <a:xfrm>
            <a:off x="2286000" y="1779373"/>
            <a:ext cx="3348681" cy="584775"/>
          </a:xfrm>
          <a:prstGeom prst="rect">
            <a:avLst/>
          </a:prstGeom>
          <a:solidFill>
            <a:schemeClr val="accent3">
              <a:lumMod val="75000"/>
            </a:schemeClr>
          </a:solidFill>
          <a:ln w="25400">
            <a:solidFill>
              <a:srgbClr val="FF0000"/>
            </a:solidFill>
          </a:ln>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Full Cup Button</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p:txBody>
          <a:bodyPr/>
          <a:lstStyle/>
          <a:p>
            <a:pPr>
              <a:defRPr/>
            </a:pPr>
            <a:r>
              <a:rPr lang="en-US"/>
              <a:t>Fall 2009</a:t>
            </a:r>
          </a:p>
        </p:txBody>
      </p:sp>
      <p:sp>
        <p:nvSpPr>
          <p:cNvPr id="34819" name="Rectangle 2"/>
          <p:cNvSpPr>
            <a:spLocks noGrp="1" noChangeArrowheads="1"/>
          </p:cNvSpPr>
          <p:nvPr>
            <p:ph type="title"/>
          </p:nvPr>
        </p:nvSpPr>
        <p:spPr/>
        <p:txBody>
          <a:bodyPr/>
          <a:lstStyle/>
          <a:p>
            <a:pPr eaLnBrk="1" hangingPunct="1">
              <a:defRPr/>
            </a:pPr>
            <a:r>
              <a:rPr lang="en-US" dirty="0" smtClean="0"/>
              <a:t>Palm Desktop Calendar </a:t>
            </a:r>
          </a:p>
        </p:txBody>
      </p:sp>
      <p:pic>
        <p:nvPicPr>
          <p:cNvPr id="54276" name="Picture 3"/>
          <p:cNvPicPr>
            <a:picLocks noChangeAspect="1" noChangeArrowheads="1"/>
          </p:cNvPicPr>
          <p:nvPr/>
        </p:nvPicPr>
        <p:blipFill>
          <a:blip r:embed="rId3" cstate="print"/>
          <a:srcRect/>
          <a:stretch>
            <a:fillRect/>
          </a:stretch>
        </p:blipFill>
        <p:spPr bwMode="auto">
          <a:xfrm>
            <a:off x="976313" y="1219200"/>
            <a:ext cx="6991350" cy="5257800"/>
          </a:xfrm>
          <a:prstGeom prst="rect">
            <a:avLst/>
          </a:prstGeom>
          <a:noFill/>
          <a:ln w="57150">
            <a:noFill/>
            <a:miter lim="800000"/>
            <a:headEnd/>
            <a:tailEnd/>
          </a:ln>
        </p:spPr>
      </p:pic>
      <p:sp>
        <p:nvSpPr>
          <p:cNvPr id="54277" name="Line 4"/>
          <p:cNvSpPr>
            <a:spLocks noChangeShapeType="1"/>
          </p:cNvSpPr>
          <p:nvPr/>
        </p:nvSpPr>
        <p:spPr bwMode="auto">
          <a:xfrm flipH="1">
            <a:off x="3073400" y="1619250"/>
            <a:ext cx="317500" cy="533400"/>
          </a:xfrm>
          <a:prstGeom prst="line">
            <a:avLst/>
          </a:prstGeom>
          <a:noFill/>
          <a:ln w="57150">
            <a:solidFill>
              <a:srgbClr val="FF0000"/>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2"/>
          <p:cNvSpPr>
            <a:spLocks noGrp="1"/>
          </p:cNvSpPr>
          <p:nvPr>
            <p:ph type="dt" sz="quarter" idx="10"/>
          </p:nvPr>
        </p:nvSpPr>
        <p:spPr/>
        <p:txBody>
          <a:bodyPr/>
          <a:lstStyle/>
          <a:p>
            <a:pPr>
              <a:defRPr/>
            </a:pPr>
            <a:r>
              <a:rPr lang="en-US"/>
              <a:t>Fall 2009</a:t>
            </a:r>
          </a:p>
        </p:txBody>
      </p:sp>
      <p:sp>
        <p:nvSpPr>
          <p:cNvPr id="194562" name="Rectangle 2"/>
          <p:cNvSpPr>
            <a:spLocks noChangeArrowheads="1"/>
          </p:cNvSpPr>
          <p:nvPr/>
        </p:nvSpPr>
        <p:spPr bwMode="auto">
          <a:xfrm>
            <a:off x="2841625" y="1585913"/>
            <a:ext cx="5370513" cy="4684712"/>
          </a:xfrm>
          <a:prstGeom prst="rect">
            <a:avLst/>
          </a:prstGeom>
          <a:solidFill>
            <a:schemeClr val="tx1"/>
          </a:solidFill>
          <a:ln w="38100" algn="ctr">
            <a:solidFill>
              <a:schemeClr val="folHlink"/>
            </a:solidFill>
            <a:miter lim="800000"/>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1029" name="Rectangle 3"/>
          <p:cNvSpPr>
            <a:spLocks noGrp="1" noChangeArrowheads="1"/>
          </p:cNvSpPr>
          <p:nvPr>
            <p:ph type="title"/>
          </p:nvPr>
        </p:nvSpPr>
        <p:spPr>
          <a:xfrm>
            <a:off x="-39688" y="95250"/>
            <a:ext cx="8297863" cy="1143000"/>
          </a:xfrm>
        </p:spPr>
        <p:txBody>
          <a:bodyPr/>
          <a:lstStyle/>
          <a:p>
            <a:pPr eaLnBrk="1" hangingPunct="1">
              <a:defRPr/>
            </a:pPr>
            <a:r>
              <a:rPr lang="en-US" dirty="0" smtClean="0"/>
              <a:t>Palm Handheld Calendar </a:t>
            </a:r>
          </a:p>
        </p:txBody>
      </p:sp>
      <p:graphicFrame>
        <p:nvGraphicFramePr>
          <p:cNvPr id="1026" name="Object 4"/>
          <p:cNvGraphicFramePr>
            <a:graphicFrameLocks noChangeAspect="1"/>
          </p:cNvGraphicFramePr>
          <p:nvPr>
            <p:ph type="body" idx="4294967295"/>
          </p:nvPr>
        </p:nvGraphicFramePr>
        <p:xfrm>
          <a:off x="1930400" y="1751013"/>
          <a:ext cx="6281738" cy="4114800"/>
        </p:xfrm>
        <a:graphic>
          <a:graphicData uri="http://schemas.openxmlformats.org/presentationml/2006/ole">
            <p:oleObj spid="_x0000_s1026" name="Photo Editor Photo" r:id="rId4" imgW="6609524" imgH="4458322" progId="">
              <p:embed/>
            </p:oleObj>
          </a:graphicData>
        </a:graphic>
      </p:graphicFrame>
      <p:sp>
        <p:nvSpPr>
          <p:cNvPr id="1030" name="Line 5"/>
          <p:cNvSpPr>
            <a:spLocks noChangeShapeType="1"/>
          </p:cNvSpPr>
          <p:nvPr/>
        </p:nvSpPr>
        <p:spPr bwMode="auto">
          <a:xfrm rot="10800000" flipH="1">
            <a:off x="3467100" y="5486400"/>
            <a:ext cx="317500" cy="533400"/>
          </a:xfrm>
          <a:prstGeom prst="line">
            <a:avLst/>
          </a:prstGeom>
          <a:noFill/>
          <a:ln w="57150">
            <a:solidFill>
              <a:srgbClr val="FF0000"/>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p:txBody>
          <a:bodyPr/>
          <a:lstStyle/>
          <a:p>
            <a:pPr>
              <a:defRPr/>
            </a:pPr>
            <a:r>
              <a:rPr lang="en-US"/>
              <a:t>Fall 2009</a:t>
            </a:r>
          </a:p>
        </p:txBody>
      </p:sp>
      <p:sp>
        <p:nvSpPr>
          <p:cNvPr id="3584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Important Stats </a:t>
            </a:r>
            <a:r>
              <a:rPr lang="en-US" sz="3200" dirty="0" smtClean="0"/>
              <a:t>-1</a:t>
            </a:r>
          </a:p>
        </p:txBody>
      </p:sp>
      <p:sp>
        <p:nvSpPr>
          <p:cNvPr id="35844" name="Rectangle 5"/>
          <p:cNvSpPr>
            <a:spLocks noGrp="1" noChangeArrowheads="1"/>
          </p:cNvSpPr>
          <p:nvPr>
            <p:ph type="body" idx="1"/>
          </p:nvPr>
        </p:nvSpPr>
        <p:spPr/>
        <p:txBody>
          <a:bodyPr/>
          <a:lstStyle/>
          <a:p>
            <a:pPr eaLnBrk="1" hangingPunct="1">
              <a:defRPr/>
            </a:pPr>
            <a:r>
              <a:rPr lang="en-US" dirty="0" smtClean="0"/>
              <a:t>Time to learn</a:t>
            </a:r>
          </a:p>
          <a:p>
            <a:pPr eaLnBrk="1" hangingPunct="1">
              <a:defRPr/>
            </a:pPr>
            <a:r>
              <a:rPr lang="en-US" dirty="0" smtClean="0"/>
              <a:t>Speed of performance</a:t>
            </a:r>
          </a:p>
          <a:p>
            <a:pPr lvl="1" eaLnBrk="1" hangingPunct="1">
              <a:defRPr/>
            </a:pPr>
            <a:r>
              <a:rPr lang="en-US" dirty="0" smtClean="0"/>
              <a:t>How much coffee can one drink?</a:t>
            </a:r>
          </a:p>
          <a:p>
            <a:pPr eaLnBrk="1" hangingPunct="1">
              <a:defRPr/>
            </a:pPr>
            <a:r>
              <a:rPr lang="en-US" dirty="0" smtClean="0"/>
              <a:t>Rate of errors by users</a:t>
            </a:r>
          </a:p>
          <a:p>
            <a:pPr lvl="1" eaLnBrk="1" hangingPunct="1">
              <a:defRPr/>
            </a:pPr>
            <a:r>
              <a:rPr lang="en-US" dirty="0" smtClean="0"/>
              <a:t>“The user is always right!”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p:txBody>
          <a:bodyPr/>
          <a:lstStyle/>
          <a:p>
            <a:pPr>
              <a:defRPr/>
            </a:pPr>
            <a:r>
              <a:rPr lang="en-US"/>
              <a:t>Fall 2009</a:t>
            </a:r>
          </a:p>
        </p:txBody>
      </p:sp>
      <p:sp>
        <p:nvSpPr>
          <p:cNvPr id="36867"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Important Stats </a:t>
            </a:r>
            <a:r>
              <a:rPr lang="en-US" sz="3200" dirty="0" smtClean="0"/>
              <a:t>-2</a:t>
            </a:r>
          </a:p>
        </p:txBody>
      </p:sp>
      <p:sp>
        <p:nvSpPr>
          <p:cNvPr id="36868" name="Rectangle 5"/>
          <p:cNvSpPr>
            <a:spLocks noGrp="1" noChangeArrowheads="1"/>
          </p:cNvSpPr>
          <p:nvPr>
            <p:ph type="body" idx="1"/>
          </p:nvPr>
        </p:nvSpPr>
        <p:spPr/>
        <p:txBody>
          <a:bodyPr/>
          <a:lstStyle/>
          <a:p>
            <a:pPr eaLnBrk="1" hangingPunct="1">
              <a:defRPr/>
            </a:pPr>
            <a:r>
              <a:rPr lang="en-US" dirty="0" smtClean="0"/>
              <a:t>Retention over time</a:t>
            </a:r>
          </a:p>
          <a:p>
            <a:pPr lvl="1" eaLnBrk="1" hangingPunct="1">
              <a:defRPr/>
            </a:pPr>
            <a:r>
              <a:rPr lang="en-US" dirty="0" smtClean="0"/>
              <a:t>Do you have to start at square 1?</a:t>
            </a:r>
          </a:p>
          <a:p>
            <a:pPr eaLnBrk="1" hangingPunct="1">
              <a:defRPr/>
            </a:pPr>
            <a:r>
              <a:rPr lang="en-US" dirty="0" smtClean="0"/>
              <a:t>Subjective satisfaction</a:t>
            </a:r>
          </a:p>
          <a:p>
            <a:pPr lvl="1" eaLnBrk="1" hangingPunct="1">
              <a:defRPr/>
            </a:pPr>
            <a:r>
              <a:rPr lang="en-US" dirty="0" smtClean="0"/>
              <a:t>Do you like it (no explanation needed!)</a:t>
            </a:r>
          </a:p>
          <a:p>
            <a:pPr lvl="1" eaLnBrk="1" hangingPunct="1">
              <a:defRPr/>
            </a:pPr>
            <a:r>
              <a:rPr lang="en-US" dirty="0" smtClean="0"/>
              <a:t>Can you develop attachment for it?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p:txBody>
          <a:bodyPr/>
          <a:lstStyle/>
          <a:p>
            <a:pPr>
              <a:defRPr/>
            </a:pPr>
            <a:r>
              <a:rPr lang="en-US"/>
              <a:t>Fall 2009</a:t>
            </a:r>
          </a:p>
        </p:txBody>
      </p:sp>
      <p:sp>
        <p:nvSpPr>
          <p:cNvPr id="37891"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Dramatically Different Needs </a:t>
            </a:r>
            <a:r>
              <a:rPr lang="en-US" sz="3200" dirty="0" smtClean="0"/>
              <a:t>- 1</a:t>
            </a:r>
          </a:p>
        </p:txBody>
      </p:sp>
      <p:sp>
        <p:nvSpPr>
          <p:cNvPr id="37892" name="Rectangle 3"/>
          <p:cNvSpPr>
            <a:spLocks noGrp="1" noChangeArrowheads="1"/>
          </p:cNvSpPr>
          <p:nvPr>
            <p:ph type="body" idx="1"/>
          </p:nvPr>
        </p:nvSpPr>
        <p:spPr/>
        <p:txBody>
          <a:bodyPr/>
          <a:lstStyle/>
          <a:p>
            <a:pPr eaLnBrk="1" hangingPunct="1">
              <a:defRPr/>
            </a:pPr>
            <a:r>
              <a:rPr lang="en-US" dirty="0" smtClean="0"/>
              <a:t>Life-critical systems</a:t>
            </a:r>
          </a:p>
          <a:p>
            <a:pPr lvl="1" eaLnBrk="1" hangingPunct="1">
              <a:defRPr/>
            </a:pPr>
            <a:r>
              <a:rPr lang="en-US" dirty="0" smtClean="0"/>
              <a:t>Air traffic; nuclear reactors; cockpits; power utilities; emergency, military, medical, operations</a:t>
            </a:r>
          </a:p>
          <a:p>
            <a:pPr eaLnBrk="1" hangingPunct="1">
              <a:defRPr/>
            </a:pPr>
            <a:r>
              <a:rPr lang="en-US" dirty="0" smtClean="0"/>
              <a:t>Commercial</a:t>
            </a:r>
          </a:p>
          <a:p>
            <a:pPr lvl="1" eaLnBrk="1" hangingPunct="1">
              <a:defRPr/>
            </a:pPr>
            <a:r>
              <a:rPr lang="en-US" dirty="0" smtClean="0"/>
              <a:t>Banks, resv’s, inventory, point-of-sales (Hertz, Fedex,..), registration,..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p:txBody>
          <a:bodyPr/>
          <a:lstStyle/>
          <a:p>
            <a:pPr>
              <a:defRPr/>
            </a:pPr>
            <a:r>
              <a:rPr lang="en-US"/>
              <a:t>Fall 2009</a:t>
            </a:r>
          </a:p>
        </p:txBody>
      </p:sp>
      <p:sp>
        <p:nvSpPr>
          <p:cNvPr id="38915"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Dramatically Different Needs </a:t>
            </a:r>
            <a:r>
              <a:rPr lang="en-US" sz="3200" dirty="0" smtClean="0"/>
              <a:t>- 2</a:t>
            </a:r>
          </a:p>
        </p:txBody>
      </p:sp>
      <p:sp>
        <p:nvSpPr>
          <p:cNvPr id="38916" name="Rectangle 3"/>
          <p:cNvSpPr>
            <a:spLocks noGrp="1" noChangeArrowheads="1"/>
          </p:cNvSpPr>
          <p:nvPr>
            <p:ph type="body" idx="1"/>
          </p:nvPr>
        </p:nvSpPr>
        <p:spPr/>
        <p:txBody>
          <a:bodyPr/>
          <a:lstStyle/>
          <a:p>
            <a:pPr eaLnBrk="1" hangingPunct="1">
              <a:defRPr/>
            </a:pPr>
            <a:r>
              <a:rPr lang="en-US" dirty="0" smtClean="0"/>
              <a:t>Home, office, entertainment</a:t>
            </a:r>
          </a:p>
          <a:p>
            <a:pPr lvl="1" eaLnBrk="1" hangingPunct="1">
              <a:defRPr/>
            </a:pPr>
            <a:r>
              <a:rPr lang="en-US" dirty="0" smtClean="0"/>
              <a:t>Obvious needs</a:t>
            </a:r>
          </a:p>
          <a:p>
            <a:pPr eaLnBrk="1" hangingPunct="1">
              <a:defRPr/>
            </a:pPr>
            <a:r>
              <a:rPr lang="en-US" dirty="0" smtClean="0"/>
              <a:t>Exploratory, creative, cooperative systems</a:t>
            </a:r>
          </a:p>
          <a:p>
            <a:pPr lvl="1" eaLnBrk="1" hangingPunct="1">
              <a:defRPr/>
            </a:pPr>
            <a:r>
              <a:rPr lang="en-US" dirty="0" smtClean="0"/>
              <a:t>Bad interface (computer or otherwise) can destroy the process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p:txBody>
          <a:bodyPr/>
          <a:lstStyle/>
          <a:p>
            <a:pPr>
              <a:defRPr/>
            </a:pPr>
            <a:r>
              <a:rPr lang="en-US"/>
              <a:t>Fall 2009</a:t>
            </a:r>
          </a:p>
        </p:txBody>
      </p:sp>
      <p:sp>
        <p:nvSpPr>
          <p:cNvPr id="39939"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Human Diversity</a:t>
            </a:r>
          </a:p>
        </p:txBody>
      </p:sp>
      <p:sp>
        <p:nvSpPr>
          <p:cNvPr id="39940" name="Rectangle 5"/>
          <p:cNvSpPr>
            <a:spLocks noGrp="1" noChangeArrowheads="1"/>
          </p:cNvSpPr>
          <p:nvPr>
            <p:ph type="body" idx="1"/>
          </p:nvPr>
        </p:nvSpPr>
        <p:spPr/>
        <p:txBody>
          <a:bodyPr/>
          <a:lstStyle/>
          <a:p>
            <a:pPr eaLnBrk="1" hangingPunct="1">
              <a:defRPr/>
            </a:pPr>
            <a:r>
              <a:rPr lang="en-US" dirty="0" smtClean="0"/>
              <a:t>Ergonomics, anthropometry</a:t>
            </a:r>
          </a:p>
          <a:p>
            <a:pPr lvl="1" eaLnBrk="1" hangingPunct="1">
              <a:defRPr/>
            </a:pPr>
            <a:r>
              <a:rPr lang="en-US" dirty="0" smtClean="0"/>
              <a:t>Are you “average?”</a:t>
            </a:r>
          </a:p>
          <a:p>
            <a:pPr eaLnBrk="1" hangingPunct="1">
              <a:defRPr/>
            </a:pPr>
            <a:r>
              <a:rPr lang="en-US" dirty="0" smtClean="0"/>
              <a:t>Physical consideration</a:t>
            </a:r>
          </a:p>
          <a:p>
            <a:pPr lvl="1" eaLnBrk="1" hangingPunct="1">
              <a:defRPr/>
            </a:pPr>
            <a:r>
              <a:rPr lang="en-US" dirty="0" smtClean="0"/>
              <a:t>Height, stiffness, posture, shape, size of working area</a:t>
            </a:r>
          </a:p>
          <a:p>
            <a:pPr lvl="1" eaLnBrk="1" hangingPunct="1">
              <a:defRPr/>
            </a:pPr>
            <a:r>
              <a:rPr lang="en-US" dirty="0" smtClean="0"/>
              <a:t>IPD, head size, light sensitivity</a:t>
            </a:r>
          </a:p>
          <a:p>
            <a:pPr lvl="1" eaLnBrk="1" hangingPunct="1">
              <a:defRPr/>
            </a:pPr>
            <a:r>
              <a:rPr lang="en-US" dirty="0" smtClean="0"/>
              <a:t>Left-handedness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p:txBody>
          <a:bodyPr/>
          <a:lstStyle/>
          <a:p>
            <a:pPr>
              <a:defRPr/>
            </a:pPr>
            <a:r>
              <a:rPr lang="en-US"/>
              <a:t>Fall 2009</a:t>
            </a:r>
          </a:p>
        </p:txBody>
      </p:sp>
      <p:sp>
        <p:nvSpPr>
          <p:cNvPr id="40963" name="Rectangle 2"/>
          <p:cNvSpPr>
            <a:spLocks noGrp="1" noChangeArrowheads="1"/>
          </p:cNvSpPr>
          <p:nvPr>
            <p:ph type="body" idx="1"/>
          </p:nvPr>
        </p:nvSpPr>
        <p:spPr/>
        <p:txBody>
          <a:bodyPr/>
          <a:lstStyle/>
          <a:p>
            <a:pPr eaLnBrk="1" hangingPunct="1">
              <a:lnSpc>
                <a:spcPct val="110000"/>
              </a:lnSpc>
              <a:defRPr/>
            </a:pPr>
            <a:r>
              <a:rPr lang="en-US" dirty="0" smtClean="0"/>
              <a:t>Short-term memory</a:t>
            </a:r>
          </a:p>
          <a:p>
            <a:pPr eaLnBrk="1" hangingPunct="1">
              <a:lnSpc>
                <a:spcPct val="110000"/>
              </a:lnSpc>
              <a:defRPr/>
            </a:pPr>
            <a:r>
              <a:rPr lang="en-US" dirty="0" smtClean="0"/>
              <a:t>Long-term memory</a:t>
            </a:r>
          </a:p>
          <a:p>
            <a:pPr eaLnBrk="1" hangingPunct="1">
              <a:lnSpc>
                <a:spcPct val="110000"/>
              </a:lnSpc>
              <a:defRPr/>
            </a:pPr>
            <a:r>
              <a:rPr lang="en-US" dirty="0" smtClean="0"/>
              <a:t>(Over 40 year old users…)</a:t>
            </a:r>
          </a:p>
          <a:p>
            <a:pPr eaLnBrk="1" hangingPunct="1">
              <a:lnSpc>
                <a:spcPct val="110000"/>
              </a:lnSpc>
              <a:defRPr/>
            </a:pPr>
            <a:r>
              <a:rPr lang="en-US" dirty="0" smtClean="0"/>
              <a:t>Problem solving</a:t>
            </a:r>
          </a:p>
          <a:p>
            <a:pPr eaLnBrk="1" hangingPunct="1">
              <a:lnSpc>
                <a:spcPct val="110000"/>
              </a:lnSpc>
              <a:defRPr/>
            </a:pPr>
            <a:r>
              <a:rPr lang="en-US" dirty="0" smtClean="0"/>
              <a:t>Decision making </a:t>
            </a:r>
          </a:p>
          <a:p>
            <a:pPr lvl="1" eaLnBrk="1" hangingPunct="1">
              <a:lnSpc>
                <a:spcPct val="110000"/>
              </a:lnSpc>
              <a:defRPr/>
            </a:pPr>
            <a:r>
              <a:rPr lang="en-US" dirty="0" smtClean="0"/>
              <a:t>Armageddon situations </a:t>
            </a:r>
          </a:p>
        </p:txBody>
      </p:sp>
      <p:graphicFrame>
        <p:nvGraphicFramePr>
          <p:cNvPr id="200708" name="Group 4"/>
          <p:cNvGraphicFramePr>
            <a:graphicFrameLocks noGrp="1"/>
          </p:cNvGraphicFramePr>
          <p:nvPr/>
        </p:nvGraphicFramePr>
        <p:xfrm>
          <a:off x="39688" y="-44450"/>
          <a:ext cx="8789987" cy="1532890"/>
        </p:xfrm>
        <a:graphic>
          <a:graphicData uri="http://schemas.openxmlformats.org/drawingml/2006/table">
            <a:tbl>
              <a:tblPr/>
              <a:tblGrid>
                <a:gridCol w="387350"/>
                <a:gridCol w="7064375"/>
                <a:gridCol w="1338262"/>
              </a:tblGrid>
              <a:tr h="754458">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Cognitive Processes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- 1</a:t>
                      </a:r>
                    </a:p>
                  </a:txBody>
                  <a:tcPr marT="0" marB="182880" anchor="ctr" horzOverflow="overflow">
                    <a:lnL>
                      <a:noFill/>
                    </a:lnL>
                    <a:lnR cap="flat">
                      <a:noFill/>
                    </a:lnR>
                    <a:lnT cap="flat">
                      <a:noFill/>
                    </a:lnT>
                    <a:lnB cap="flat">
                      <a:noFill/>
                    </a:lnB>
                    <a:lnTlToBr>
                      <a:noFill/>
                    </a:lnTlToBr>
                    <a:lnBlToTr>
                      <a:noFill/>
                    </a:lnBlToTr>
                    <a:noFill/>
                  </a:tcPr>
                </a:tc>
              </a:tr>
              <a:tr h="778432">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(from Engineering Abstracts)</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1</a:t>
            </a:r>
          </a:p>
        </p:txBody>
      </p:sp>
      <p:sp>
        <p:nvSpPr>
          <p:cNvPr id="8196" name="Rectangle 4"/>
          <p:cNvSpPr>
            <a:spLocks noChangeArrowheads="1"/>
          </p:cNvSpPr>
          <p:nvPr/>
        </p:nvSpPr>
        <p:spPr bwMode="auto">
          <a:xfrm>
            <a:off x="381000" y="4899025"/>
            <a:ext cx="7315200" cy="1323975"/>
          </a:xfrm>
          <a:prstGeom prst="rect">
            <a:avLst/>
          </a:prstGeom>
          <a:noFill/>
          <a:ln w="9525">
            <a:noFill/>
            <a:miter lim="800000"/>
            <a:headEnd/>
            <a:tailEnd/>
          </a:ln>
        </p:spPr>
        <p:txBody>
          <a:bodyPr>
            <a:spAutoFit/>
          </a:bodyPr>
          <a:lstStyle/>
          <a:p>
            <a:pPr>
              <a:defRPr/>
            </a:pPr>
            <a:r>
              <a:rPr lang="en-US" sz="2800" dirty="0">
                <a:solidFill>
                  <a:srgbClr val="FFC000"/>
                </a:solidFill>
              </a:rPr>
              <a:t>_____________</a:t>
            </a:r>
          </a:p>
          <a:p>
            <a:pPr>
              <a:defRPr/>
            </a:pPr>
            <a:r>
              <a:rPr lang="en-US" sz="3200" dirty="0">
                <a:solidFill>
                  <a:srgbClr val="FFC000"/>
                </a:solidFill>
              </a:rPr>
              <a:t>͋  </a:t>
            </a:r>
            <a:r>
              <a:rPr lang="en-US" sz="2000" dirty="0">
                <a:solidFill>
                  <a:srgbClr val="FFC000"/>
                </a:solidFill>
              </a:rPr>
              <a:t>Succeeding </a:t>
            </a:r>
            <a:r>
              <a:rPr lang="en-US" sz="2000" i="1" dirty="0">
                <a:solidFill>
                  <a:srgbClr val="FFC000"/>
                </a:solidFill>
              </a:rPr>
              <a:t>Bubble Diagram </a:t>
            </a:r>
            <a:r>
              <a:rPr lang="en-US" sz="2000" dirty="0">
                <a:solidFill>
                  <a:srgbClr val="FFC000"/>
                </a:solidFill>
              </a:rPr>
              <a:t>section based on </a:t>
            </a:r>
            <a:r>
              <a:rPr lang="en-US" sz="2000" i="1" dirty="0" err="1">
                <a:solidFill>
                  <a:srgbClr val="FFC000"/>
                </a:solidFill>
              </a:rPr>
              <a:t>Flickr</a:t>
            </a:r>
            <a:r>
              <a:rPr lang="en-US" sz="2000" i="1" dirty="0">
                <a:solidFill>
                  <a:srgbClr val="FFC000"/>
                </a:solidFill>
              </a:rPr>
              <a:t>  </a:t>
            </a:r>
            <a:r>
              <a:rPr lang="en-US" sz="2000" dirty="0">
                <a:solidFill>
                  <a:srgbClr val="FFC000"/>
                </a:solidFill>
              </a:rPr>
              <a:t>post</a:t>
            </a:r>
            <a:r>
              <a:rPr lang="en-US" sz="2000" i="1" dirty="0">
                <a:solidFill>
                  <a:srgbClr val="FFC000"/>
                </a:solidFill>
              </a:rPr>
              <a:t>  </a:t>
            </a:r>
            <a:r>
              <a:rPr lang="en-US" sz="2000" i="1" dirty="0">
                <a:solidFill>
                  <a:schemeClr val="bg1">
                    <a:lumMod val="75000"/>
                  </a:schemeClr>
                </a:solidFill>
              </a:rPr>
              <a:t>. .</a:t>
            </a:r>
            <a:r>
              <a:rPr lang="en-US" sz="2000" i="1" dirty="0">
                <a:solidFill>
                  <a:srgbClr val="FFC000"/>
                </a:solidFill>
              </a:rPr>
              <a:t>    </a:t>
            </a:r>
            <a:r>
              <a:rPr lang="en-US" sz="2000" i="1" dirty="0">
                <a:solidFill>
                  <a:schemeClr val="bg1">
                    <a:lumMod val="75000"/>
                  </a:schemeClr>
                </a:solidFill>
              </a:rPr>
              <a:t>, </a:t>
            </a:r>
            <a:r>
              <a:rPr lang="en-US" sz="2000" i="1" dirty="0">
                <a:solidFill>
                  <a:srgbClr val="FFC000"/>
                </a:solidFill>
              </a:rPr>
              <a:t>  </a:t>
            </a:r>
            <a:r>
              <a:rPr lang="en-US" sz="2000" dirty="0">
                <a:solidFill>
                  <a:srgbClr val="FFC000"/>
                </a:solidFill>
              </a:rPr>
              <a:t>(Aug 2009) by </a:t>
            </a:r>
            <a:r>
              <a:rPr lang="en-US" sz="2000" i="1" dirty="0">
                <a:solidFill>
                  <a:srgbClr val="FFC000"/>
                </a:solidFill>
              </a:rPr>
              <a:t>Harrison Architects</a:t>
            </a:r>
          </a:p>
        </p:txBody>
      </p:sp>
      <p:sp>
        <p:nvSpPr>
          <p:cNvPr id="6" name="Content Placeholder 4"/>
          <p:cNvSpPr txBox="1">
            <a:spLocks/>
          </p:cNvSpPr>
          <p:nvPr/>
        </p:nvSpPr>
        <p:spPr>
          <a:xfrm>
            <a:off x="558800" y="1955800"/>
            <a:ext cx="8367713" cy="3098800"/>
          </a:xfrm>
          <a:prstGeom prst="rect">
            <a:avLst/>
          </a:prstGeom>
        </p:spPr>
        <p:txBody>
          <a:bodyPr/>
          <a:lstStyle/>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Tool architects use in initial design phase </a:t>
            </a:r>
          </a:p>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Assists in capturing living dynamics &amp; flow </a:t>
            </a:r>
          </a:p>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Helps to drive suitable layout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p:txBody>
          <a:bodyPr/>
          <a:lstStyle/>
          <a:p>
            <a:pPr>
              <a:defRPr/>
            </a:pPr>
            <a:r>
              <a:rPr lang="en-US"/>
              <a:t>Fall 2009</a:t>
            </a:r>
          </a:p>
        </p:txBody>
      </p:sp>
      <p:sp>
        <p:nvSpPr>
          <p:cNvPr id="41987" name="Rectangle 2"/>
          <p:cNvSpPr>
            <a:spLocks noGrp="1" noChangeArrowheads="1"/>
          </p:cNvSpPr>
          <p:nvPr>
            <p:ph type="body" idx="1"/>
          </p:nvPr>
        </p:nvSpPr>
        <p:spPr>
          <a:xfrm>
            <a:off x="685800" y="1981200"/>
            <a:ext cx="8210550" cy="4114800"/>
          </a:xfrm>
        </p:spPr>
        <p:txBody>
          <a:bodyPr/>
          <a:lstStyle/>
          <a:p>
            <a:pPr eaLnBrk="1" hangingPunct="1">
              <a:lnSpc>
                <a:spcPct val="120000"/>
              </a:lnSpc>
              <a:defRPr/>
            </a:pPr>
            <a:r>
              <a:rPr lang="en-US" dirty="0" smtClean="0"/>
              <a:t>Attention and set (scope of concern)</a:t>
            </a:r>
          </a:p>
          <a:p>
            <a:pPr lvl="1" eaLnBrk="1" hangingPunct="1">
              <a:lnSpc>
                <a:spcPct val="120000"/>
              </a:lnSpc>
              <a:defRPr/>
            </a:pPr>
            <a:r>
              <a:rPr lang="en-US" dirty="0" smtClean="0"/>
              <a:t>ADHD, Ritalin population (5%)…</a:t>
            </a:r>
          </a:p>
          <a:p>
            <a:pPr eaLnBrk="1" hangingPunct="1">
              <a:lnSpc>
                <a:spcPct val="120000"/>
              </a:lnSpc>
              <a:defRPr/>
            </a:pPr>
            <a:r>
              <a:rPr lang="en-US" dirty="0" smtClean="0"/>
              <a:t>Search and scanning </a:t>
            </a:r>
          </a:p>
          <a:p>
            <a:pPr eaLnBrk="1" hangingPunct="1">
              <a:lnSpc>
                <a:spcPct val="120000"/>
              </a:lnSpc>
              <a:defRPr/>
            </a:pPr>
            <a:r>
              <a:rPr lang="en-US" dirty="0" smtClean="0"/>
              <a:t>Time perception</a:t>
            </a:r>
          </a:p>
          <a:p>
            <a:pPr eaLnBrk="1" hangingPunct="1">
              <a:lnSpc>
                <a:spcPct val="120000"/>
              </a:lnSpc>
              <a:defRPr/>
            </a:pPr>
            <a:endParaRPr lang="en-US" dirty="0" smtClean="0"/>
          </a:p>
          <a:p>
            <a:pPr lvl="1" eaLnBrk="1" hangingPunct="1">
              <a:defRPr/>
            </a:pPr>
            <a:endParaRPr lang="en-US" dirty="0" smtClean="0"/>
          </a:p>
        </p:txBody>
      </p:sp>
      <p:graphicFrame>
        <p:nvGraphicFramePr>
          <p:cNvPr id="201731" name="Group 3"/>
          <p:cNvGraphicFramePr>
            <a:graphicFrameLocks noGrp="1"/>
          </p:cNvGraphicFramePr>
          <p:nvPr/>
        </p:nvGraphicFramePr>
        <p:xfrm>
          <a:off x="0" y="165100"/>
          <a:ext cx="9059863" cy="1458913"/>
        </p:xfrm>
        <a:graphic>
          <a:graphicData uri="http://schemas.openxmlformats.org/drawingml/2006/table">
            <a:tbl>
              <a:tblPr/>
              <a:tblGrid>
                <a:gridCol w="399243"/>
                <a:gridCol w="7818525"/>
                <a:gridCol w="84209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4000" b="0" i="0" u="none" strike="noStrike" cap="none" normalizeH="0" baseline="0" dirty="0" smtClean="0">
                          <a:ln>
                            <a:noFill/>
                          </a:ln>
                          <a:solidFill>
                            <a:schemeClr val="tx2"/>
                          </a:solidFill>
                          <a:effectLst/>
                          <a:latin typeface="Arial" charset="0"/>
                        </a:rPr>
                        <a:t>Cognitive Processes (fr Eng Abs)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p:txBody>
          <a:bodyPr/>
          <a:lstStyle/>
          <a:p>
            <a:pPr>
              <a:defRPr/>
            </a:pPr>
            <a:r>
              <a:rPr lang="en-US"/>
              <a:t>Fall 2009</a:t>
            </a:r>
          </a:p>
        </p:txBody>
      </p:sp>
      <p:sp>
        <p:nvSpPr>
          <p:cNvPr id="43011" name="Rectangle 2"/>
          <p:cNvSpPr>
            <a:spLocks noGrp="1" noChangeArrowheads="1"/>
          </p:cNvSpPr>
          <p:nvPr>
            <p:ph type="body" idx="1"/>
          </p:nvPr>
        </p:nvSpPr>
        <p:spPr>
          <a:xfrm>
            <a:off x="685800" y="1981200"/>
            <a:ext cx="8210550" cy="4114800"/>
          </a:xfrm>
        </p:spPr>
        <p:txBody>
          <a:bodyPr/>
          <a:lstStyle/>
          <a:p>
            <a:pPr eaLnBrk="1" hangingPunct="1">
              <a:defRPr/>
            </a:pPr>
            <a:r>
              <a:rPr lang="en-US" dirty="0" smtClean="0"/>
              <a:t>Arousal and vigilance</a:t>
            </a:r>
          </a:p>
          <a:p>
            <a:pPr eaLnBrk="1" hangingPunct="1">
              <a:defRPr/>
            </a:pPr>
            <a:r>
              <a:rPr lang="en-US" dirty="0" smtClean="0"/>
              <a:t>Fatigue</a:t>
            </a:r>
          </a:p>
          <a:p>
            <a:pPr eaLnBrk="1" hangingPunct="1">
              <a:defRPr/>
            </a:pPr>
            <a:r>
              <a:rPr lang="en-US" dirty="0" smtClean="0"/>
              <a:t>Perceptual (mental) load</a:t>
            </a:r>
          </a:p>
          <a:p>
            <a:pPr eaLnBrk="1" hangingPunct="1">
              <a:defRPr/>
            </a:pPr>
            <a:r>
              <a:rPr lang="en-US" dirty="0" smtClean="0"/>
              <a:t>Knowledge of results</a:t>
            </a:r>
          </a:p>
          <a:p>
            <a:pPr eaLnBrk="1" hangingPunct="1">
              <a:defRPr/>
            </a:pPr>
            <a:r>
              <a:rPr lang="en-US" dirty="0" smtClean="0"/>
              <a:t>Monotony and boredom</a:t>
            </a:r>
          </a:p>
          <a:p>
            <a:pPr lvl="1" eaLnBrk="1" hangingPunct="1">
              <a:defRPr/>
            </a:pPr>
            <a:endParaRPr lang="en-US" sz="3200" dirty="0" smtClean="0"/>
          </a:p>
        </p:txBody>
      </p:sp>
      <p:graphicFrame>
        <p:nvGraphicFramePr>
          <p:cNvPr id="202755" name="Group 3"/>
          <p:cNvGraphicFramePr>
            <a:graphicFrameLocks noGrp="1"/>
          </p:cNvGraphicFramePr>
          <p:nvPr/>
        </p:nvGraphicFramePr>
        <p:xfrm>
          <a:off x="-384175" y="363538"/>
          <a:ext cx="9528313" cy="1458913"/>
        </p:xfrm>
        <a:graphic>
          <a:graphicData uri="http://schemas.openxmlformats.org/drawingml/2006/table">
            <a:tbl>
              <a:tblPr/>
              <a:tblGrid>
                <a:gridCol w="419886"/>
                <a:gridCol w="8498827"/>
                <a:gridCol w="609600"/>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3200" b="0" i="0" u="none" strike="noStrike" cap="none" normalizeH="0" baseline="0" dirty="0" smtClean="0">
                          <a:ln>
                            <a:noFill/>
                          </a:ln>
                          <a:solidFill>
                            <a:schemeClr val="tx2"/>
                          </a:solidFill>
                          <a:effectLst/>
                          <a:latin typeface="Arial" charset="0"/>
                        </a:rPr>
                        <a:t>Perceptual &amp; Motor Performance Factors (ibid)</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Arial" charset="0"/>
                        </a:rPr>
                        <a:t>- 1</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p:txBody>
          <a:bodyPr/>
          <a:lstStyle/>
          <a:p>
            <a:pPr>
              <a:defRPr/>
            </a:pPr>
            <a:r>
              <a:rPr lang="en-US"/>
              <a:t>Fall 2009</a:t>
            </a:r>
          </a:p>
        </p:txBody>
      </p:sp>
      <p:sp>
        <p:nvSpPr>
          <p:cNvPr id="44035" name="Rectangle 2"/>
          <p:cNvSpPr>
            <a:spLocks noGrp="1" noChangeArrowheads="1"/>
          </p:cNvSpPr>
          <p:nvPr>
            <p:ph type="body" idx="1"/>
          </p:nvPr>
        </p:nvSpPr>
        <p:spPr>
          <a:xfrm>
            <a:off x="685800" y="1981200"/>
            <a:ext cx="8210550" cy="4114800"/>
          </a:xfrm>
        </p:spPr>
        <p:txBody>
          <a:bodyPr/>
          <a:lstStyle/>
          <a:p>
            <a:pPr eaLnBrk="1" hangingPunct="1">
              <a:defRPr/>
            </a:pPr>
            <a:r>
              <a:rPr lang="en-US" dirty="0" smtClean="0"/>
              <a:t>Sensory deprivation</a:t>
            </a:r>
          </a:p>
          <a:p>
            <a:pPr eaLnBrk="1" hangingPunct="1">
              <a:defRPr/>
            </a:pPr>
            <a:r>
              <a:rPr lang="en-US" dirty="0" smtClean="0"/>
              <a:t>Sleep deprivation</a:t>
            </a:r>
          </a:p>
          <a:p>
            <a:pPr lvl="1" eaLnBrk="1" hangingPunct="1">
              <a:defRPr/>
            </a:pPr>
            <a:r>
              <a:rPr lang="en-US" sz="3200" dirty="0" smtClean="0"/>
              <a:t>New driving regulations</a:t>
            </a:r>
          </a:p>
          <a:p>
            <a:pPr lvl="1" eaLnBrk="1" hangingPunct="1">
              <a:defRPr/>
            </a:pPr>
            <a:r>
              <a:rPr lang="en-US" sz="3200" dirty="0" smtClean="0"/>
              <a:t>Medical interns/residents</a:t>
            </a:r>
          </a:p>
          <a:p>
            <a:pPr eaLnBrk="1" hangingPunct="1">
              <a:defRPr/>
            </a:pPr>
            <a:r>
              <a:rPr lang="en-US" dirty="0" smtClean="0"/>
              <a:t>Anxiety and fear</a:t>
            </a:r>
          </a:p>
          <a:p>
            <a:pPr eaLnBrk="1" hangingPunct="1">
              <a:defRPr/>
            </a:pPr>
            <a:r>
              <a:rPr lang="en-US" dirty="0" smtClean="0"/>
              <a:t>Isolation</a:t>
            </a:r>
          </a:p>
        </p:txBody>
      </p:sp>
      <p:graphicFrame>
        <p:nvGraphicFramePr>
          <p:cNvPr id="203779" name="Group 3"/>
          <p:cNvGraphicFramePr>
            <a:graphicFrameLocks noGrp="1"/>
          </p:cNvGraphicFramePr>
          <p:nvPr/>
        </p:nvGraphicFramePr>
        <p:xfrm>
          <a:off x="269875" y="11113"/>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Perceptual and Motor</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Performance Factors (ibid)</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idx="1"/>
          </p:nvPr>
        </p:nvSpPr>
        <p:spPr>
          <a:xfrm>
            <a:off x="914400" y="2058988"/>
            <a:ext cx="6415088" cy="4114800"/>
          </a:xfrm>
        </p:spPr>
        <p:txBody>
          <a:bodyPr/>
          <a:lstStyle/>
          <a:p>
            <a:pPr eaLnBrk="1" hangingPunct="1">
              <a:lnSpc>
                <a:spcPct val="150000"/>
              </a:lnSpc>
              <a:defRPr/>
            </a:pPr>
            <a:r>
              <a:rPr lang="en-US" dirty="0" smtClean="0"/>
              <a:t>Aging</a:t>
            </a:r>
          </a:p>
          <a:p>
            <a:pPr eaLnBrk="1" hangingPunct="1">
              <a:lnSpc>
                <a:spcPct val="150000"/>
              </a:lnSpc>
              <a:defRPr/>
            </a:pPr>
            <a:r>
              <a:rPr lang="en-US" dirty="0" smtClean="0"/>
              <a:t>Drugs and alcohol</a:t>
            </a:r>
          </a:p>
          <a:p>
            <a:pPr eaLnBrk="1" hangingPunct="1">
              <a:lnSpc>
                <a:spcPct val="150000"/>
              </a:lnSpc>
              <a:defRPr/>
            </a:pPr>
            <a:r>
              <a:rPr lang="en-US" dirty="0" smtClean="0"/>
              <a:t>Circadian rhythms</a:t>
            </a:r>
          </a:p>
        </p:txBody>
      </p:sp>
      <p:sp>
        <p:nvSpPr>
          <p:cNvPr id="45058" name="Date Placeholder 3"/>
          <p:cNvSpPr>
            <a:spLocks noGrp="1"/>
          </p:cNvSpPr>
          <p:nvPr>
            <p:ph type="dt" sz="quarter" idx="10"/>
          </p:nvPr>
        </p:nvSpPr>
        <p:spPr/>
        <p:txBody>
          <a:bodyPr/>
          <a:lstStyle/>
          <a:p>
            <a:pPr>
              <a:defRPr/>
            </a:pPr>
            <a:r>
              <a:rPr lang="en-US"/>
              <a:t>Fall 2009</a:t>
            </a:r>
          </a:p>
        </p:txBody>
      </p:sp>
      <p:graphicFrame>
        <p:nvGraphicFramePr>
          <p:cNvPr id="204803" name="Group 3"/>
          <p:cNvGraphicFramePr>
            <a:graphicFrameLocks noGrp="1"/>
          </p:cNvGraphicFramePr>
          <p:nvPr/>
        </p:nvGraphicFramePr>
        <p:xfrm>
          <a:off x="0" y="0"/>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Perceptual and Motor</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- 3</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Performance Factors (ibid)</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p:txBody>
          <a:bodyPr/>
          <a:lstStyle/>
          <a:p>
            <a:pPr>
              <a:defRPr/>
            </a:pPr>
            <a:r>
              <a:rPr lang="en-US"/>
              <a:t>Fall 2009</a:t>
            </a:r>
          </a:p>
        </p:txBody>
      </p:sp>
      <p:sp>
        <p:nvSpPr>
          <p:cNvPr id="4608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Gender Differences</a:t>
            </a:r>
          </a:p>
        </p:txBody>
      </p:sp>
      <p:sp>
        <p:nvSpPr>
          <p:cNvPr id="46084" name="Rectangle 5"/>
          <p:cNvSpPr>
            <a:spLocks noGrp="1" noChangeArrowheads="1"/>
          </p:cNvSpPr>
          <p:nvPr>
            <p:ph type="body" idx="1"/>
          </p:nvPr>
        </p:nvSpPr>
        <p:spPr>
          <a:xfrm>
            <a:off x="903288" y="1758950"/>
            <a:ext cx="8001000" cy="4114800"/>
          </a:xfrm>
        </p:spPr>
        <p:txBody>
          <a:bodyPr/>
          <a:lstStyle/>
          <a:p>
            <a:pPr eaLnBrk="1" hangingPunct="1">
              <a:lnSpc>
                <a:spcPct val="90000"/>
              </a:lnSpc>
              <a:defRPr/>
            </a:pPr>
            <a:r>
              <a:rPr lang="en-US" dirty="0" smtClean="0"/>
              <a:t>Males and Females are different!</a:t>
            </a:r>
          </a:p>
          <a:p>
            <a:pPr lvl="1" eaLnBrk="1" hangingPunct="1">
              <a:lnSpc>
                <a:spcPct val="90000"/>
              </a:lnSpc>
              <a:defRPr/>
            </a:pPr>
            <a:r>
              <a:rPr lang="en-US" dirty="0" smtClean="0"/>
              <a:t>Aggressiveness comparisons</a:t>
            </a:r>
          </a:p>
          <a:p>
            <a:pPr lvl="1" eaLnBrk="1" hangingPunct="1">
              <a:lnSpc>
                <a:spcPct val="90000"/>
              </a:lnSpc>
              <a:defRPr/>
            </a:pPr>
            <a:r>
              <a:rPr lang="en-US" dirty="0" smtClean="0"/>
              <a:t>Learning environments</a:t>
            </a:r>
          </a:p>
          <a:p>
            <a:pPr lvl="2" eaLnBrk="1" hangingPunct="1">
              <a:lnSpc>
                <a:spcPct val="90000"/>
              </a:lnSpc>
              <a:buFont typeface="Wingdings" pitchFamily="-96" charset="2"/>
              <a:buChar char="§"/>
              <a:defRPr/>
            </a:pPr>
            <a:r>
              <a:rPr lang="en-US" dirty="0" smtClean="0"/>
              <a:t>Positive v. Negative Reinforcement</a:t>
            </a:r>
          </a:p>
          <a:p>
            <a:pPr lvl="1" eaLnBrk="1" hangingPunct="1">
              <a:lnSpc>
                <a:spcPct val="90000"/>
              </a:lnSpc>
              <a:defRPr/>
            </a:pPr>
            <a:r>
              <a:rPr lang="en-US" dirty="0" smtClean="0"/>
              <a:t>Sensitivities</a:t>
            </a:r>
          </a:p>
          <a:p>
            <a:pPr eaLnBrk="1" hangingPunct="1">
              <a:lnSpc>
                <a:spcPct val="90000"/>
              </a:lnSpc>
              <a:defRPr/>
            </a:pPr>
            <a:r>
              <a:rPr lang="en-US" dirty="0" smtClean="0"/>
              <a:t>Much has been observed</a:t>
            </a:r>
          </a:p>
          <a:p>
            <a:pPr eaLnBrk="1" hangingPunct="1">
              <a:lnSpc>
                <a:spcPct val="90000"/>
              </a:lnSpc>
              <a:defRPr/>
            </a:pPr>
            <a:r>
              <a:rPr lang="en-US" dirty="0" smtClean="0"/>
              <a:t>Firm principles are scarce</a:t>
            </a:r>
          </a:p>
          <a:p>
            <a:pPr lvl="1" eaLnBrk="1" hangingPunct="1">
              <a:lnSpc>
                <a:spcPct val="90000"/>
              </a:lnSpc>
              <a:defRPr/>
            </a:pPr>
            <a:r>
              <a:rPr lang="en-US" dirty="0" smtClean="0"/>
              <a:t>Some research at Stanford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p:txBody>
          <a:bodyPr/>
          <a:lstStyle/>
          <a:p>
            <a:pPr>
              <a:defRPr/>
            </a:pPr>
            <a:r>
              <a:rPr lang="en-US"/>
              <a:t>Fall 2009</a:t>
            </a:r>
          </a:p>
        </p:txBody>
      </p:sp>
      <p:sp>
        <p:nvSpPr>
          <p:cNvPr id="47107" name="Rectangle 2"/>
          <p:cNvSpPr>
            <a:spLocks noGrp="1" noChangeArrowheads="1"/>
          </p:cNvSpPr>
          <p:nvPr>
            <p:ph type="body" idx="1"/>
          </p:nvPr>
        </p:nvSpPr>
        <p:spPr>
          <a:xfrm>
            <a:off x="685800" y="1981200"/>
            <a:ext cx="8210550" cy="3482975"/>
          </a:xfrm>
        </p:spPr>
        <p:txBody>
          <a:bodyPr/>
          <a:lstStyle/>
          <a:p>
            <a:pPr eaLnBrk="1" hangingPunct="1">
              <a:defRPr/>
            </a:pPr>
            <a:r>
              <a:rPr lang="en-US" dirty="0" smtClean="0"/>
              <a:t>Extrovert v Introvert</a:t>
            </a:r>
          </a:p>
          <a:p>
            <a:pPr lvl="1" eaLnBrk="1" hangingPunct="1">
              <a:defRPr/>
            </a:pPr>
            <a:r>
              <a:rPr lang="en-US" dirty="0" smtClean="0"/>
              <a:t>Extroverts like action</a:t>
            </a:r>
          </a:p>
          <a:p>
            <a:pPr lvl="1" eaLnBrk="1" hangingPunct="1">
              <a:defRPr/>
            </a:pPr>
            <a:endParaRPr lang="en-US" dirty="0" smtClean="0"/>
          </a:p>
          <a:p>
            <a:pPr eaLnBrk="1" hangingPunct="1">
              <a:defRPr/>
            </a:pPr>
            <a:r>
              <a:rPr lang="en-US" dirty="0" smtClean="0"/>
              <a:t>Sensing v Intuition</a:t>
            </a:r>
          </a:p>
          <a:p>
            <a:pPr lvl="1" eaLnBrk="1" hangingPunct="1">
              <a:defRPr/>
            </a:pPr>
            <a:r>
              <a:rPr lang="en-US" dirty="0" smtClean="0"/>
              <a:t>Routine v (Discovering New)</a:t>
            </a:r>
          </a:p>
        </p:txBody>
      </p:sp>
      <p:graphicFrame>
        <p:nvGraphicFramePr>
          <p:cNvPr id="206851" name="Group 3"/>
          <p:cNvGraphicFramePr>
            <a:graphicFrameLocks noGrp="1"/>
          </p:cNvGraphicFramePr>
          <p:nvPr/>
        </p:nvGraphicFramePr>
        <p:xfrm>
          <a:off x="269875" y="46038"/>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Carl Jung’s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- 1</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Personality Differences</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p:txBody>
          <a:bodyPr/>
          <a:lstStyle/>
          <a:p>
            <a:pPr>
              <a:defRPr/>
            </a:pPr>
            <a:r>
              <a:rPr lang="en-US"/>
              <a:t>Fall 2009</a:t>
            </a:r>
          </a:p>
        </p:txBody>
      </p:sp>
      <p:sp>
        <p:nvSpPr>
          <p:cNvPr id="48131" name="Rectangle 2"/>
          <p:cNvSpPr>
            <a:spLocks noGrp="1" noChangeArrowheads="1"/>
          </p:cNvSpPr>
          <p:nvPr>
            <p:ph type="body" idx="1"/>
          </p:nvPr>
        </p:nvSpPr>
        <p:spPr>
          <a:xfrm>
            <a:off x="685800" y="1981200"/>
            <a:ext cx="8210550" cy="3482975"/>
          </a:xfrm>
        </p:spPr>
        <p:txBody>
          <a:bodyPr/>
          <a:lstStyle/>
          <a:p>
            <a:pPr eaLnBrk="1" hangingPunct="1">
              <a:defRPr/>
            </a:pPr>
            <a:r>
              <a:rPr lang="en-US" dirty="0" smtClean="0"/>
              <a:t>Perceptive v Judging</a:t>
            </a:r>
          </a:p>
          <a:p>
            <a:pPr lvl="1" eaLnBrk="1" hangingPunct="1">
              <a:defRPr/>
            </a:pPr>
            <a:r>
              <a:rPr lang="en-US" dirty="0" smtClean="0"/>
              <a:t>New situations v planning</a:t>
            </a:r>
          </a:p>
          <a:p>
            <a:pPr lvl="1" eaLnBrk="1" hangingPunct="1">
              <a:defRPr/>
            </a:pPr>
            <a:endParaRPr lang="en-US" dirty="0" smtClean="0"/>
          </a:p>
          <a:p>
            <a:pPr eaLnBrk="1" hangingPunct="1">
              <a:defRPr/>
            </a:pPr>
            <a:r>
              <a:rPr lang="en-US" dirty="0" smtClean="0"/>
              <a:t>Feeling v Thinking </a:t>
            </a:r>
          </a:p>
          <a:p>
            <a:pPr lvl="1" eaLnBrk="1" hangingPunct="1">
              <a:defRPr/>
            </a:pPr>
            <a:r>
              <a:rPr lang="en-US" dirty="0" smtClean="0"/>
              <a:t>Sensitive v logical</a:t>
            </a:r>
          </a:p>
        </p:txBody>
      </p:sp>
      <p:graphicFrame>
        <p:nvGraphicFramePr>
          <p:cNvPr id="207875" name="Group 3"/>
          <p:cNvGraphicFramePr>
            <a:graphicFrameLocks noGrp="1"/>
          </p:cNvGraphicFramePr>
          <p:nvPr/>
        </p:nvGraphicFramePr>
        <p:xfrm>
          <a:off x="-147638" y="306388"/>
          <a:ext cx="9290975" cy="679450"/>
        </p:xfrm>
        <a:graphic>
          <a:graphicData uri="http://schemas.openxmlformats.org/drawingml/2006/table">
            <a:tbl>
              <a:tblPr/>
              <a:tblGrid>
                <a:gridCol w="8500905"/>
                <a:gridCol w="790070"/>
              </a:tblGrid>
              <a:tr h="679450">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3600" b="0" i="0" u="none" strike="noStrike" cap="none" normalizeH="0" baseline="0" dirty="0" smtClean="0">
                          <a:ln>
                            <a:noFill/>
                          </a:ln>
                          <a:solidFill>
                            <a:schemeClr val="tx2"/>
                          </a:solidFill>
                          <a:effectLst/>
                          <a:latin typeface="Arial" charset="0"/>
                        </a:rPr>
                        <a:t>Carl Jung’s Personality Differences</a:t>
                      </a:r>
                    </a:p>
                  </a:txBody>
                  <a:tcPr marT="0" marB="0"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p:txBody>
          <a:bodyPr/>
          <a:lstStyle/>
          <a:p>
            <a:pPr>
              <a:defRPr/>
            </a:pPr>
            <a:r>
              <a:rPr lang="en-US"/>
              <a:t>Fall 2009</a:t>
            </a:r>
          </a:p>
        </p:txBody>
      </p:sp>
      <p:sp>
        <p:nvSpPr>
          <p:cNvPr id="49155" name="Rectangle 6"/>
          <p:cNvSpPr>
            <a:spLocks noGrp="1" noChangeArrowheads="1"/>
          </p:cNvSpPr>
          <p:nvPr>
            <p:ph type="title"/>
          </p:nvPr>
        </p:nvSpPr>
        <p:spPr>
          <a:xfrm>
            <a:off x="234950" y="209550"/>
            <a:ext cx="8027988" cy="1143000"/>
          </a:xfrm>
        </p:spPr>
        <p:txBody>
          <a:bodyPr/>
          <a:lstStyle/>
          <a:p>
            <a:pPr eaLnBrk="1" hangingPunct="1">
              <a:defRPr/>
            </a:pPr>
            <a:r>
              <a:rPr lang="en-US" dirty="0" smtClean="0"/>
              <a:t>Recent Study Result …</a:t>
            </a:r>
          </a:p>
        </p:txBody>
      </p:sp>
      <p:sp>
        <p:nvSpPr>
          <p:cNvPr id="49156" name="Rectangle 7"/>
          <p:cNvSpPr>
            <a:spLocks noGrp="1" noChangeArrowheads="1"/>
          </p:cNvSpPr>
          <p:nvPr>
            <p:ph type="body" idx="1"/>
          </p:nvPr>
        </p:nvSpPr>
        <p:spPr/>
        <p:txBody>
          <a:bodyPr/>
          <a:lstStyle/>
          <a:p>
            <a:pPr eaLnBrk="1" hangingPunct="1">
              <a:defRPr/>
            </a:pPr>
            <a:r>
              <a:rPr lang="en-US" dirty="0" smtClean="0"/>
              <a:t>Multi-tasking does not work!</a:t>
            </a:r>
          </a:p>
          <a:p>
            <a:pPr eaLnBrk="1" hangingPunct="1">
              <a:defRPr/>
            </a:pPr>
            <a:r>
              <a:rPr lang="en-US" dirty="0" smtClean="0"/>
              <a:t>Ergo, one should not:</a:t>
            </a:r>
          </a:p>
          <a:p>
            <a:pPr lvl="1" eaLnBrk="1" hangingPunct="1">
              <a:defRPr/>
            </a:pPr>
            <a:r>
              <a:rPr lang="en-US" dirty="0" smtClean="0"/>
              <a:t>Drive a car</a:t>
            </a:r>
          </a:p>
          <a:p>
            <a:pPr lvl="1" eaLnBrk="1" hangingPunct="1">
              <a:defRPr/>
            </a:pPr>
            <a:r>
              <a:rPr lang="en-US" dirty="0" smtClean="0"/>
              <a:t>Talk on a mobile phone</a:t>
            </a:r>
          </a:p>
          <a:p>
            <a:pPr eaLnBrk="1" hangingPunct="1">
              <a:defRPr/>
            </a:pPr>
            <a:r>
              <a:rPr lang="en-US" dirty="0" smtClean="0"/>
              <a:t>Q: Is driving a car a single task??</a:t>
            </a:r>
          </a:p>
          <a:p>
            <a:pPr eaLnBrk="1" hangingPunct="1">
              <a:defRPr/>
            </a:pPr>
            <a:r>
              <a:rPr lang="en-US" dirty="0" smtClean="0"/>
              <a:t>Q: Is playing piano a single task??</a:t>
            </a:r>
          </a:p>
          <a:p>
            <a:pPr eaLnBrk="1" hangingPunct="1">
              <a:defRPr/>
            </a:pPr>
            <a:r>
              <a:rPr lang="en-US" dirty="0" smtClean="0"/>
              <a:t>Q: Is speaking a foreign language??</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p:txBody>
          <a:bodyPr/>
          <a:lstStyle/>
          <a:p>
            <a:pPr>
              <a:defRPr/>
            </a:pPr>
            <a:r>
              <a:rPr lang="en-US"/>
              <a:t>Fall 2009</a:t>
            </a:r>
          </a:p>
        </p:txBody>
      </p:sp>
      <p:sp>
        <p:nvSpPr>
          <p:cNvPr id="50179"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- 1</a:t>
            </a:r>
          </a:p>
        </p:txBody>
      </p:sp>
      <p:sp>
        <p:nvSpPr>
          <p:cNvPr id="50180" name="Rectangle 3"/>
          <p:cNvSpPr>
            <a:spLocks noGrp="1" noChangeArrowheads="1"/>
          </p:cNvSpPr>
          <p:nvPr>
            <p:ph type="body" idx="1"/>
          </p:nvPr>
        </p:nvSpPr>
        <p:spPr/>
        <p:txBody>
          <a:bodyPr/>
          <a:lstStyle/>
          <a:p>
            <a:pPr eaLnBrk="1" hangingPunct="1">
              <a:defRPr/>
            </a:pPr>
            <a:r>
              <a:rPr lang="en-US" dirty="0" smtClean="0"/>
              <a:t>Characters, numerals, special characters, diacriticals</a:t>
            </a:r>
          </a:p>
          <a:p>
            <a:pPr eaLnBrk="1" hangingPunct="1">
              <a:defRPr/>
            </a:pPr>
            <a:r>
              <a:rPr lang="en-US" dirty="0" smtClean="0"/>
              <a:t>Left-to-right v (right-to-left or vertical reading)</a:t>
            </a:r>
          </a:p>
          <a:p>
            <a:pPr eaLnBrk="1" hangingPunct="1">
              <a:defRPr/>
            </a:pPr>
            <a:r>
              <a:rPr lang="en-US" dirty="0" smtClean="0"/>
              <a:t>Date and time formats </a:t>
            </a:r>
          </a:p>
          <a:p>
            <a:pPr lvl="1" eaLnBrk="1" hangingPunct="1">
              <a:defRPr/>
            </a:pPr>
            <a:r>
              <a:rPr lang="en-US" dirty="0" smtClean="0"/>
              <a:t>International standards</a:t>
            </a:r>
          </a:p>
          <a:p>
            <a:pPr eaLnBrk="1" hangingPunct="1">
              <a:defRPr/>
            </a:pPr>
            <a:r>
              <a:rPr lang="en-US" dirty="0" smtClean="0"/>
              <a:t>Numeric and currency formats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p:txBody>
          <a:bodyPr/>
          <a:lstStyle/>
          <a:p>
            <a:pPr>
              <a:defRPr/>
            </a:pPr>
            <a:r>
              <a:rPr lang="en-US"/>
              <a:t>Fall 2009</a:t>
            </a:r>
          </a:p>
        </p:txBody>
      </p:sp>
      <p:sp>
        <p:nvSpPr>
          <p:cNvPr id="51203"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- 2</a:t>
            </a:r>
          </a:p>
        </p:txBody>
      </p:sp>
      <p:sp>
        <p:nvSpPr>
          <p:cNvPr id="51204" name="Rectangle 3"/>
          <p:cNvSpPr>
            <a:spLocks noGrp="1" noChangeArrowheads="1"/>
          </p:cNvSpPr>
          <p:nvPr>
            <p:ph type="body" idx="1"/>
          </p:nvPr>
        </p:nvSpPr>
        <p:spPr/>
        <p:txBody>
          <a:bodyPr/>
          <a:lstStyle/>
          <a:p>
            <a:pPr eaLnBrk="1" hangingPunct="1">
              <a:defRPr/>
            </a:pPr>
            <a:r>
              <a:rPr lang="en-US" dirty="0" smtClean="0"/>
              <a:t>Weights and measures</a:t>
            </a:r>
          </a:p>
          <a:p>
            <a:pPr eaLnBrk="1" hangingPunct="1">
              <a:defRPr/>
            </a:pPr>
            <a:r>
              <a:rPr lang="en-US" dirty="0" smtClean="0"/>
              <a:t>Telephones and addresses</a:t>
            </a:r>
          </a:p>
          <a:p>
            <a:pPr lvl="1" eaLnBrk="1" hangingPunct="1">
              <a:defRPr/>
            </a:pPr>
            <a:r>
              <a:rPr lang="en-US" dirty="0" smtClean="0"/>
              <a:t>Fixed v variable length</a:t>
            </a:r>
          </a:p>
          <a:p>
            <a:pPr eaLnBrk="1" hangingPunct="1">
              <a:defRPr/>
            </a:pPr>
            <a:r>
              <a:rPr lang="en-US" dirty="0" smtClean="0"/>
              <a:t>Names and titles</a:t>
            </a:r>
          </a:p>
          <a:p>
            <a:pPr lvl="1" eaLnBrk="1" hangingPunct="1">
              <a:defRPr/>
            </a:pPr>
            <a:r>
              <a:rPr lang="en-US" dirty="0" smtClean="0"/>
              <a:t>Mr., Ms., Mme, M., Dr.</a:t>
            </a:r>
          </a:p>
          <a:p>
            <a:pPr eaLnBrk="1" hangingPunct="1">
              <a:defRPr/>
            </a:pPr>
            <a:r>
              <a:rPr lang="en-US" dirty="0" smtClean="0"/>
              <a:t>SSNs, national IDs, </a:t>
            </a:r>
          </a:p>
          <a:p>
            <a:pPr eaLnBrk="1" hangingPunct="1">
              <a:defRPr/>
            </a:pPr>
            <a:r>
              <a:rPr lang="en-US" dirty="0" smtClean="0"/>
              <a:t>Capitalization and punctuation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2</a:t>
            </a:r>
          </a:p>
        </p:txBody>
      </p:sp>
      <p:sp>
        <p:nvSpPr>
          <p:cNvPr id="6" name="Content Placeholder 4"/>
          <p:cNvSpPr txBox="1">
            <a:spLocks/>
          </p:cNvSpPr>
          <p:nvPr/>
        </p:nvSpPr>
        <p:spPr>
          <a:xfrm>
            <a:off x="558800" y="1968500"/>
            <a:ext cx="8367713" cy="3098800"/>
          </a:xfrm>
          <a:prstGeom prst="rect">
            <a:avLst/>
          </a:prstGeom>
        </p:spPr>
        <p:txBody>
          <a:bodyPr/>
          <a:lstStyle/>
          <a:p>
            <a:pPr marL="342900"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Quick way of diagramming basic relationships between rooms </a:t>
            </a:r>
          </a:p>
          <a:p>
            <a:pPr marL="342900"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Exposes functions in building</a:t>
            </a:r>
          </a:p>
          <a:p>
            <a:pPr marL="342900" lvl="1"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Heavier lines imply stronger connections</a:t>
            </a:r>
          </a:p>
          <a:p>
            <a:pPr marL="342900" lvl="2"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Need not translate directly to a floor plan</a:t>
            </a:r>
          </a:p>
          <a:p>
            <a:pPr marL="742950" lvl="1" indent="-285750">
              <a:lnSpc>
                <a:spcPct val="120000"/>
              </a:lnSpc>
              <a:spcBef>
                <a:spcPct val="20000"/>
              </a:spcBef>
              <a:buClr>
                <a:schemeClr val="tx2"/>
              </a:buClr>
              <a:buFontTx/>
              <a:buChar char="-"/>
              <a:defRPr/>
            </a:pPr>
            <a:r>
              <a:rPr lang="en-US" dirty="0">
                <a:solidFill>
                  <a:srgbClr val="FFC000"/>
                </a:solidFill>
                <a:effectLst>
                  <a:outerShdw blurRad="38100" dist="38100" dir="2700000" algn="tl">
                    <a:srgbClr val="000000">
                      <a:alpha val="43137"/>
                    </a:srgbClr>
                  </a:outerShdw>
                </a:effectLst>
                <a:latin typeface="+mn-lt"/>
              </a:rPr>
              <a:t>Helps clarify where rooms ought to be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p:txBody>
          <a:bodyPr/>
          <a:lstStyle/>
          <a:p>
            <a:pPr>
              <a:defRPr/>
            </a:pPr>
            <a:r>
              <a:rPr lang="en-US"/>
              <a:t>Fall 2009</a:t>
            </a:r>
          </a:p>
        </p:txBody>
      </p:sp>
      <p:sp>
        <p:nvSpPr>
          <p:cNvPr id="52227"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- 3</a:t>
            </a:r>
          </a:p>
        </p:txBody>
      </p:sp>
      <p:sp>
        <p:nvSpPr>
          <p:cNvPr id="52228" name="Rectangle 3"/>
          <p:cNvSpPr>
            <a:spLocks noGrp="1" noChangeArrowheads="1"/>
          </p:cNvSpPr>
          <p:nvPr>
            <p:ph type="body" idx="1"/>
          </p:nvPr>
        </p:nvSpPr>
        <p:spPr/>
        <p:txBody>
          <a:bodyPr/>
          <a:lstStyle/>
          <a:p>
            <a:pPr eaLnBrk="1" hangingPunct="1">
              <a:defRPr/>
            </a:pPr>
            <a:r>
              <a:rPr lang="en-US" dirty="0" smtClean="0"/>
              <a:t>Sorting sequences</a:t>
            </a:r>
          </a:p>
          <a:p>
            <a:pPr lvl="1" eaLnBrk="1" hangingPunct="1">
              <a:defRPr/>
            </a:pPr>
            <a:r>
              <a:rPr lang="en-US" dirty="0" smtClean="0"/>
              <a:t>Different alphabets</a:t>
            </a:r>
          </a:p>
          <a:p>
            <a:pPr eaLnBrk="1" hangingPunct="1">
              <a:defRPr/>
            </a:pPr>
            <a:r>
              <a:rPr lang="en-US" dirty="0" smtClean="0"/>
              <a:t>Icons, buttons, colors</a:t>
            </a:r>
          </a:p>
          <a:p>
            <a:pPr eaLnBrk="1" hangingPunct="1">
              <a:defRPr/>
            </a:pPr>
            <a:r>
              <a:rPr lang="en-US" dirty="0" smtClean="0"/>
              <a:t>Pluralization, grammar, spelling</a:t>
            </a:r>
          </a:p>
          <a:p>
            <a:pPr eaLnBrk="1" hangingPunct="1">
              <a:defRPr/>
            </a:pPr>
            <a:r>
              <a:rPr lang="en-US" dirty="0" smtClean="0"/>
              <a:t>Etiquette, policies, tone, formality, metaphors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p:txBody>
          <a:bodyPr/>
          <a:lstStyle/>
          <a:p>
            <a:pPr>
              <a:defRPr/>
            </a:pPr>
            <a:r>
              <a:rPr lang="en-US"/>
              <a:t>Fall 2009</a:t>
            </a:r>
          </a:p>
        </p:txBody>
      </p:sp>
      <p:sp>
        <p:nvSpPr>
          <p:cNvPr id="53251" name="Rectangle 2"/>
          <p:cNvSpPr>
            <a:spLocks noGrp="1" noChangeArrowheads="1"/>
          </p:cNvSpPr>
          <p:nvPr>
            <p:ph type="title"/>
          </p:nvPr>
        </p:nvSpPr>
        <p:spPr>
          <a:xfrm>
            <a:off x="1487488" y="355600"/>
            <a:ext cx="5989637" cy="762000"/>
          </a:xfrm>
        </p:spPr>
        <p:txBody>
          <a:bodyPr/>
          <a:lstStyle/>
          <a:p>
            <a:pPr eaLnBrk="1" hangingPunct="1">
              <a:defRPr/>
            </a:pPr>
            <a:r>
              <a:rPr lang="en-US" dirty="0" smtClean="0"/>
              <a:t>Users with Disabilities	</a:t>
            </a:r>
          </a:p>
        </p:txBody>
      </p:sp>
      <p:sp>
        <p:nvSpPr>
          <p:cNvPr id="53252" name="Rectangle 3"/>
          <p:cNvSpPr>
            <a:spLocks noGrp="1" noChangeArrowheads="1"/>
          </p:cNvSpPr>
          <p:nvPr>
            <p:ph type="body" idx="1"/>
          </p:nvPr>
        </p:nvSpPr>
        <p:spPr/>
        <p:txBody>
          <a:bodyPr/>
          <a:lstStyle/>
          <a:p>
            <a:pPr eaLnBrk="1" hangingPunct="1">
              <a:lnSpc>
                <a:spcPct val="130000"/>
              </a:lnSpc>
              <a:defRPr/>
            </a:pPr>
            <a:r>
              <a:rPr lang="en-US" dirty="0" smtClean="0"/>
              <a:t>Can truly open doors</a:t>
            </a:r>
          </a:p>
          <a:p>
            <a:pPr lvl="1" eaLnBrk="1" hangingPunct="1">
              <a:lnSpc>
                <a:spcPct val="130000"/>
              </a:lnSpc>
              <a:defRPr/>
            </a:pPr>
            <a:r>
              <a:rPr lang="en-US" dirty="0" smtClean="0"/>
              <a:t>Man with ALS who uses head to type</a:t>
            </a:r>
          </a:p>
          <a:p>
            <a:pPr eaLnBrk="1" hangingPunct="1">
              <a:lnSpc>
                <a:spcPct val="130000"/>
              </a:lnSpc>
              <a:defRPr/>
            </a:pPr>
            <a:r>
              <a:rPr lang="en-US" dirty="0" smtClean="0"/>
              <a:t>Doing it well requires good client model </a:t>
            </a:r>
          </a:p>
          <a:p>
            <a:pPr eaLnBrk="1" hangingPunct="1">
              <a:lnSpc>
                <a:spcPct val="130000"/>
              </a:lnSpc>
              <a:defRPr/>
            </a:pPr>
            <a:r>
              <a:rPr lang="en-US" dirty="0" smtClean="0"/>
              <a:t>Designer challenges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p:txBody>
          <a:bodyPr/>
          <a:lstStyle/>
          <a:p>
            <a:pPr>
              <a:defRPr/>
            </a:pPr>
            <a:r>
              <a:rPr lang="en-US"/>
              <a:t>Fall 2009</a:t>
            </a:r>
          </a:p>
        </p:txBody>
      </p:sp>
      <p:sp>
        <p:nvSpPr>
          <p:cNvPr id="54275" name="Rectangle 2"/>
          <p:cNvSpPr>
            <a:spLocks noGrp="1" noChangeArrowheads="1"/>
          </p:cNvSpPr>
          <p:nvPr>
            <p:ph type="title"/>
          </p:nvPr>
        </p:nvSpPr>
        <p:spPr>
          <a:xfrm>
            <a:off x="309563" y="125413"/>
            <a:ext cx="8374062" cy="1143000"/>
          </a:xfrm>
        </p:spPr>
        <p:txBody>
          <a:bodyPr/>
          <a:lstStyle/>
          <a:p>
            <a:pPr eaLnBrk="1" hangingPunct="1">
              <a:defRPr/>
            </a:pPr>
            <a:r>
              <a:rPr lang="en-US" dirty="0" smtClean="0"/>
              <a:t>Evaluating Interfaces </a:t>
            </a:r>
            <a:r>
              <a:rPr lang="en-US" sz="3200" dirty="0" smtClean="0"/>
              <a:t>- 1</a:t>
            </a:r>
          </a:p>
        </p:txBody>
      </p:sp>
      <p:sp>
        <p:nvSpPr>
          <p:cNvPr id="54276" name="Rectangle 3"/>
          <p:cNvSpPr>
            <a:spLocks noGrp="1" noChangeArrowheads="1"/>
          </p:cNvSpPr>
          <p:nvPr>
            <p:ph type="body" idx="1"/>
          </p:nvPr>
        </p:nvSpPr>
        <p:spPr/>
        <p:txBody>
          <a:bodyPr/>
          <a:lstStyle/>
          <a:p>
            <a:pPr eaLnBrk="1" hangingPunct="1">
              <a:lnSpc>
                <a:spcPct val="110000"/>
              </a:lnSpc>
              <a:defRPr/>
            </a:pPr>
            <a:r>
              <a:rPr lang="en-US" dirty="0" smtClean="0"/>
              <a:t>Understanding of a practical problem</a:t>
            </a:r>
          </a:p>
          <a:p>
            <a:pPr eaLnBrk="1" hangingPunct="1">
              <a:lnSpc>
                <a:spcPct val="110000"/>
              </a:lnSpc>
              <a:defRPr/>
            </a:pPr>
            <a:r>
              <a:rPr lang="en-US" dirty="0" smtClean="0"/>
              <a:t>Lucid statement of a testable hypothesis</a:t>
            </a:r>
          </a:p>
          <a:p>
            <a:pPr eaLnBrk="1" hangingPunct="1">
              <a:lnSpc>
                <a:spcPct val="110000"/>
              </a:lnSpc>
              <a:defRPr/>
            </a:pPr>
            <a:r>
              <a:rPr lang="en-US" dirty="0" smtClean="0"/>
              <a:t>Manipulation of small number of independent variables</a:t>
            </a:r>
          </a:p>
          <a:p>
            <a:pPr eaLnBrk="1" hangingPunct="1">
              <a:lnSpc>
                <a:spcPct val="110000"/>
              </a:lnSpc>
              <a:defRPr/>
            </a:pPr>
            <a:r>
              <a:rPr lang="en-US" dirty="0" smtClean="0"/>
              <a:t>Measurement of specific dependent variables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p:txBody>
          <a:bodyPr/>
          <a:lstStyle/>
          <a:p>
            <a:pPr>
              <a:defRPr/>
            </a:pPr>
            <a:r>
              <a:rPr lang="en-US"/>
              <a:t>Fall 2009</a:t>
            </a:r>
          </a:p>
        </p:txBody>
      </p:sp>
      <p:sp>
        <p:nvSpPr>
          <p:cNvPr id="55299" name="Rectangle 2"/>
          <p:cNvSpPr>
            <a:spLocks noGrp="1" noChangeArrowheads="1"/>
          </p:cNvSpPr>
          <p:nvPr>
            <p:ph type="title"/>
          </p:nvPr>
        </p:nvSpPr>
        <p:spPr>
          <a:xfrm>
            <a:off x="309563" y="95250"/>
            <a:ext cx="8374062" cy="1143000"/>
          </a:xfrm>
        </p:spPr>
        <p:txBody>
          <a:bodyPr/>
          <a:lstStyle/>
          <a:p>
            <a:pPr eaLnBrk="1" hangingPunct="1">
              <a:defRPr/>
            </a:pPr>
            <a:r>
              <a:rPr lang="en-US" dirty="0" smtClean="0"/>
              <a:t>Evaluating Interfaces </a:t>
            </a:r>
            <a:r>
              <a:rPr lang="en-US" sz="3200" dirty="0" smtClean="0"/>
              <a:t>- 2</a:t>
            </a:r>
          </a:p>
        </p:txBody>
      </p:sp>
      <p:sp>
        <p:nvSpPr>
          <p:cNvPr id="55300" name="Rectangle 3"/>
          <p:cNvSpPr>
            <a:spLocks noGrp="1" noChangeArrowheads="1"/>
          </p:cNvSpPr>
          <p:nvPr>
            <p:ph type="body" idx="1"/>
          </p:nvPr>
        </p:nvSpPr>
        <p:spPr>
          <a:xfrm>
            <a:off x="914400" y="1547813"/>
            <a:ext cx="8001000" cy="4548187"/>
          </a:xfrm>
        </p:spPr>
        <p:txBody>
          <a:bodyPr/>
          <a:lstStyle/>
          <a:p>
            <a:pPr eaLnBrk="1" hangingPunct="1">
              <a:lnSpc>
                <a:spcPct val="110000"/>
              </a:lnSpc>
              <a:defRPr/>
            </a:pPr>
            <a:r>
              <a:rPr lang="en-US" dirty="0" smtClean="0"/>
              <a:t>Careful selection and assignment of subjects</a:t>
            </a:r>
          </a:p>
          <a:p>
            <a:pPr eaLnBrk="1" hangingPunct="1">
              <a:lnSpc>
                <a:spcPct val="110000"/>
              </a:lnSpc>
              <a:defRPr/>
            </a:pPr>
            <a:r>
              <a:rPr lang="en-US" dirty="0" smtClean="0"/>
              <a:t>Control for bias in subjects, procedures, and materials</a:t>
            </a:r>
          </a:p>
          <a:p>
            <a:pPr eaLnBrk="1" hangingPunct="1">
              <a:lnSpc>
                <a:spcPct val="110000"/>
              </a:lnSpc>
              <a:defRPr/>
            </a:pPr>
            <a:r>
              <a:rPr lang="en-US" dirty="0" smtClean="0"/>
              <a:t>Application of statistical tests</a:t>
            </a:r>
          </a:p>
          <a:p>
            <a:pPr eaLnBrk="1" hangingPunct="1">
              <a:lnSpc>
                <a:spcPct val="110000"/>
              </a:lnSpc>
              <a:defRPr/>
            </a:pPr>
            <a:r>
              <a:rPr lang="en-US" dirty="0" smtClean="0"/>
              <a:t>Interpretation of results, refinement of theory, and guidance for experimenters</a:t>
            </a:r>
          </a:p>
          <a:p>
            <a:pPr eaLnBrk="1" hangingPunct="1">
              <a:lnSpc>
                <a:spcPct val="110000"/>
              </a:lnSpc>
              <a:defRPr/>
            </a:pP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p:txBody>
          <a:bodyPr/>
          <a:lstStyle/>
          <a:p>
            <a:pPr>
              <a:defRPr/>
            </a:pPr>
            <a:r>
              <a:rPr lang="en-US"/>
              <a:t>Fall 2009</a:t>
            </a:r>
          </a:p>
        </p:txBody>
      </p:sp>
      <p:sp>
        <p:nvSpPr>
          <p:cNvPr id="56323"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Possible Research Directions </a:t>
            </a:r>
            <a:r>
              <a:rPr lang="en-US" sz="3200" dirty="0" smtClean="0"/>
              <a:t>- 1</a:t>
            </a:r>
          </a:p>
        </p:txBody>
      </p:sp>
      <p:sp>
        <p:nvSpPr>
          <p:cNvPr id="56324" name="Rectangle 3"/>
          <p:cNvSpPr>
            <a:spLocks noGrp="1" noChangeArrowheads="1"/>
          </p:cNvSpPr>
          <p:nvPr>
            <p:ph type="body" idx="1"/>
          </p:nvPr>
        </p:nvSpPr>
        <p:spPr/>
        <p:txBody>
          <a:bodyPr/>
          <a:lstStyle/>
          <a:p>
            <a:pPr eaLnBrk="1" hangingPunct="1">
              <a:defRPr/>
            </a:pPr>
            <a:r>
              <a:rPr lang="en-US" dirty="0" smtClean="0"/>
              <a:t>Reduced anxiety of computers</a:t>
            </a:r>
          </a:p>
          <a:p>
            <a:pPr eaLnBrk="1" hangingPunct="1">
              <a:defRPr/>
            </a:pPr>
            <a:r>
              <a:rPr lang="en-US" dirty="0" smtClean="0"/>
              <a:t>Graceful evolution of systems</a:t>
            </a:r>
          </a:p>
          <a:p>
            <a:pPr eaLnBrk="1" hangingPunct="1">
              <a:defRPr/>
            </a:pPr>
            <a:r>
              <a:rPr lang="en-US" dirty="0" smtClean="0"/>
              <a:t>Specification and implementation of interaction</a:t>
            </a:r>
          </a:p>
          <a:p>
            <a:pPr eaLnBrk="1" hangingPunct="1">
              <a:defRPr/>
            </a:pPr>
            <a:r>
              <a:rPr lang="en-US" dirty="0" smtClean="0"/>
              <a:t>Direct manipulation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p:txBody>
          <a:bodyPr/>
          <a:lstStyle/>
          <a:p>
            <a:pPr>
              <a:defRPr/>
            </a:pPr>
            <a:r>
              <a:rPr lang="en-US"/>
              <a:t>Fall 2009</a:t>
            </a:r>
          </a:p>
        </p:txBody>
      </p:sp>
      <p:sp>
        <p:nvSpPr>
          <p:cNvPr id="57347"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Possible Research Directions </a:t>
            </a:r>
            <a:r>
              <a:rPr lang="en-US" sz="3200" dirty="0" smtClean="0"/>
              <a:t>- 2</a:t>
            </a:r>
          </a:p>
        </p:txBody>
      </p:sp>
      <p:sp>
        <p:nvSpPr>
          <p:cNvPr id="57348" name="Rectangle 3"/>
          <p:cNvSpPr>
            <a:spLocks noGrp="1" noChangeArrowheads="1"/>
          </p:cNvSpPr>
          <p:nvPr>
            <p:ph type="body" idx="1"/>
          </p:nvPr>
        </p:nvSpPr>
        <p:spPr/>
        <p:txBody>
          <a:bodyPr/>
          <a:lstStyle/>
          <a:p>
            <a:pPr eaLnBrk="1" hangingPunct="1">
              <a:lnSpc>
                <a:spcPct val="110000"/>
              </a:lnSpc>
              <a:defRPr/>
            </a:pPr>
            <a:r>
              <a:rPr lang="en-US" dirty="0" smtClean="0"/>
              <a:t>Input devices</a:t>
            </a:r>
          </a:p>
          <a:p>
            <a:pPr eaLnBrk="1" hangingPunct="1">
              <a:lnSpc>
                <a:spcPct val="110000"/>
              </a:lnSpc>
              <a:defRPr/>
            </a:pPr>
            <a:r>
              <a:rPr lang="en-US" dirty="0" smtClean="0"/>
              <a:t>Online assistance</a:t>
            </a:r>
          </a:p>
          <a:p>
            <a:pPr eaLnBrk="1" hangingPunct="1">
              <a:lnSpc>
                <a:spcPct val="110000"/>
              </a:lnSpc>
              <a:defRPr/>
            </a:pPr>
            <a:r>
              <a:rPr lang="en-US" dirty="0" smtClean="0"/>
              <a:t>Information exploration</a:t>
            </a:r>
          </a:p>
          <a:p>
            <a:pPr eaLnBrk="1" hangingPunct="1">
              <a:lnSpc>
                <a:spcPct val="110000"/>
              </a:lnSpc>
              <a:defRPr/>
            </a:pPr>
            <a:r>
              <a:rPr lang="en-US" dirty="0" smtClean="0"/>
              <a:t>Applications across platforms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a:xfrm>
            <a:off x="889000" y="942975"/>
            <a:ext cx="6337300" cy="1470025"/>
          </a:xfrm>
        </p:spPr>
        <p:txBody>
          <a:bodyPr/>
          <a:lstStyle/>
          <a:p>
            <a:pPr eaLnBrk="1" hangingPunct="1">
              <a:defRPr/>
            </a:pPr>
            <a:r>
              <a:rPr lang="en-US" sz="4000" dirty="0" smtClean="0"/>
              <a:t>End of Lecture Set 1</a:t>
            </a:r>
            <a:br>
              <a:rPr lang="en-US" sz="4000" dirty="0" smtClean="0"/>
            </a:br>
            <a:r>
              <a:rPr lang="en-US" sz="4000" dirty="0" smtClean="0"/>
              <a:t> </a:t>
            </a:r>
            <a:r>
              <a:rPr lang="en-US" sz="4000" i="1" dirty="0" smtClean="0"/>
              <a:t>Preliminaries</a:t>
            </a:r>
          </a:p>
        </p:txBody>
      </p:sp>
      <p:sp>
        <p:nvSpPr>
          <p:cNvPr id="58371" name="Rectangle 3"/>
          <p:cNvSpPr>
            <a:spLocks noGrp="1" noChangeArrowheads="1"/>
          </p:cNvSpPr>
          <p:nvPr>
            <p:ph type="subTitle" idx="1"/>
          </p:nvPr>
        </p:nvSpPr>
        <p:spPr>
          <a:xfrm>
            <a:off x="1371600" y="3886200"/>
            <a:ext cx="6400800" cy="1752600"/>
          </a:xfrm>
        </p:spPr>
        <p:txBody>
          <a:bodyPr/>
          <a:lstStyle/>
          <a:p>
            <a:pPr eaLnBrk="1" hangingPunct="1">
              <a:defRPr/>
            </a:pPr>
            <a:r>
              <a:rPr lang="en-US" dirty="0" smtClean="0"/>
              <a:t> </a:t>
            </a:r>
          </a:p>
        </p:txBody>
      </p:sp>
      <p:sp>
        <p:nvSpPr>
          <p:cNvPr id="4" name="Text Box 5"/>
          <p:cNvSpPr txBox="1">
            <a:spLocks noChangeArrowheads="1"/>
          </p:cNvSpPr>
          <p:nvPr/>
        </p:nvSpPr>
        <p:spPr bwMode="auto">
          <a:xfrm rot="16200000">
            <a:off x="-656431" y="4775994"/>
            <a:ext cx="2322513" cy="460375"/>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solidFill>
                <a:latin typeface="+mj-lt"/>
                <a:ea typeface="+mj-ea"/>
                <a:cs typeface="+mj-cs"/>
              </a:rPr>
              <a:t>End </a:t>
            </a:r>
            <a:r>
              <a:rPr lang="en-US" dirty="0" err="1">
                <a:solidFill>
                  <a:schemeClr val="tx1"/>
                </a:solidFill>
                <a:latin typeface="+mj-lt"/>
                <a:ea typeface="+mj-ea"/>
                <a:cs typeface="+mj-cs"/>
              </a:rPr>
              <a:t>Lec</a:t>
            </a:r>
            <a:r>
              <a:rPr lang="en-US" dirty="0">
                <a:solidFill>
                  <a:schemeClr val="tx1"/>
                </a:solidFill>
                <a:latin typeface="+mj-lt"/>
                <a:ea typeface="+mj-ea"/>
                <a:cs typeface="+mj-cs"/>
              </a:rPr>
              <a:t> Set 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p:txBody>
          <a:bodyPr/>
          <a:lstStyle/>
          <a:p>
            <a:pPr>
              <a:defRPr/>
            </a:pPr>
            <a:r>
              <a:rPr lang="en-US"/>
              <a:t>Fall 2009</a:t>
            </a:r>
          </a:p>
        </p:txBody>
      </p:sp>
      <p:sp>
        <p:nvSpPr>
          <p:cNvPr id="13315" name="Rectangle 4"/>
          <p:cNvSpPr>
            <a:spLocks noGrp="1" noChangeArrowheads="1"/>
          </p:cNvSpPr>
          <p:nvPr>
            <p:ph type="title"/>
          </p:nvPr>
        </p:nvSpPr>
        <p:spPr>
          <a:xfrm>
            <a:off x="234950" y="209550"/>
            <a:ext cx="8027988" cy="1143000"/>
          </a:xfrm>
        </p:spPr>
        <p:txBody>
          <a:bodyPr/>
          <a:lstStyle/>
          <a:p>
            <a:pPr eaLnBrk="1" hangingPunct="1"/>
            <a:r>
              <a:rPr lang="en-US" smtClean="0">
                <a:effectLst>
                  <a:outerShdw blurRad="38100" dist="38100" dir="2700000" algn="tl">
                    <a:srgbClr val="000000"/>
                  </a:outerShdw>
                </a:effectLst>
              </a:rPr>
              <a:t>Our history hurts us… </a:t>
            </a:r>
            <a:r>
              <a:rPr lang="en-US" sz="3200" smtClean="0">
                <a:effectLst>
                  <a:outerShdw blurRad="38100" dist="38100" dir="2700000" algn="tl">
                    <a:srgbClr val="000000"/>
                  </a:outerShdw>
                </a:effectLst>
              </a:rPr>
              <a:t>- 2a</a:t>
            </a:r>
          </a:p>
        </p:txBody>
      </p:sp>
      <p:sp>
        <p:nvSpPr>
          <p:cNvPr id="13316" name="Rectangle 5"/>
          <p:cNvSpPr>
            <a:spLocks noGrp="1" noChangeArrowheads="1"/>
          </p:cNvSpPr>
          <p:nvPr>
            <p:ph type="body" idx="1"/>
          </p:nvPr>
        </p:nvSpPr>
        <p:spPr>
          <a:xfrm>
            <a:off x="914400" y="2058988"/>
            <a:ext cx="7693025" cy="4400550"/>
          </a:xfrm>
        </p:spPr>
        <p:txBody>
          <a:bodyPr/>
          <a:lstStyle/>
          <a:p>
            <a:pPr eaLnBrk="1" hangingPunct="1"/>
            <a:r>
              <a:rPr lang="en-US" smtClean="0">
                <a:effectLst>
                  <a:outerShdw blurRad="38100" dist="38100" dir="2700000" algn="tl">
                    <a:srgbClr val="000000"/>
                  </a:outerShdw>
                </a:effectLst>
                <a:hlinkClick r:id="rId3" action="ppaction://hlinkfile"/>
              </a:rPr>
              <a:t>Small road signs &lt;example&gt;</a:t>
            </a:r>
            <a:endParaRPr lang="en-US" smtClean="0">
              <a:effectLst>
                <a:outerShdw blurRad="38100" dist="38100" dir="2700000" algn="tl">
                  <a:srgbClr val="000000"/>
                </a:outerShdw>
              </a:effectLst>
            </a:endParaRPr>
          </a:p>
          <a:p>
            <a:pPr eaLnBrk="1" hangingPunct="1"/>
            <a:r>
              <a:rPr lang="en-US" smtClean="0">
                <a:effectLst>
                  <a:outerShdw blurRad="38100" dist="38100" dir="2700000" algn="tl">
                    <a:srgbClr val="000000"/>
                  </a:outerShdw>
                </a:effectLst>
                <a:hlinkClick r:id="rId4" action="ppaction://hlinkfile"/>
              </a:rPr>
              <a:t>CircuitCalculator</a:t>
            </a:r>
            <a:r>
              <a:rPr lang="en-US" dirty="0" smtClean="0">
                <a:effectLst>
                  <a:outerShdw blurRad="38100" dist="38100" dir="2700000" algn="tl">
                    <a:srgbClr val="000000"/>
                  </a:outerShdw>
                </a:effectLst>
                <a:hlinkClick r:id="rId4" action="ppaction://hlinkfile"/>
              </a:rPr>
              <a:t> &lt;example error </a:t>
            </a:r>
            <a:r>
              <a:rPr lang="en-US" dirty="0" err="1" smtClean="0">
                <a:effectLst>
                  <a:outerShdw blurRad="38100" dist="38100" dir="2700000" algn="tl">
                    <a:srgbClr val="000000"/>
                  </a:outerShdw>
                </a:effectLst>
                <a:hlinkClick r:id="rId4" action="ppaction://hlinkfile"/>
              </a:rPr>
              <a:t>msg</a:t>
            </a:r>
            <a:r>
              <a:rPr lang="en-US" dirty="0" smtClean="0">
                <a:effectLst>
                  <a:outerShdw blurRad="38100" dist="38100" dir="2700000" algn="tl">
                    <a:srgbClr val="000000"/>
                  </a:outerShdw>
                </a:effectLst>
                <a:hlinkClick r:id="rId4" action="ppaction://hlinkfile"/>
              </a:rPr>
              <a:t>&gt;</a:t>
            </a:r>
            <a:endParaRPr lang="en-US" dirty="0" smtClean="0">
              <a:effectLst>
                <a:outerShdw blurRad="38100" dist="38100" dir="2700000" algn="tl">
                  <a:srgbClr val="000000"/>
                </a:outerShdw>
              </a:effectLst>
              <a:hlinkClick r:id="rId5" action="ppaction://hlinkfi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3316">
                                            <p:txEl>
                                              <p:pRg st="0" end="0"/>
                                            </p:txEl>
                                          </p:spTgt>
                                        </p:tgtEl>
                                      </p:cBhvr>
                                    </p:animEffect>
                                    <p:set>
                                      <p:cBhvr>
                                        <p:cTn id="7" dur="1" fill="hold">
                                          <p:stCondLst>
                                            <p:cond delay="2999"/>
                                          </p:stCondLst>
                                        </p:cTn>
                                        <p:tgtEl>
                                          <p:spTgt spid="1331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000"/>
                                        <p:tgtEl>
                                          <p:spTgt spid="13316">
                                            <p:txEl>
                                              <p:pRg st="1" end="1"/>
                                            </p:txEl>
                                          </p:spTgt>
                                        </p:tgtEl>
                                      </p:cBhvr>
                                    </p:animEffect>
                                    <p:set>
                                      <p:cBhvr>
                                        <p:cTn id="12" dur="1" fill="hold">
                                          <p:stCondLst>
                                            <p:cond delay="2999"/>
                                          </p:stCondLst>
                                        </p:cTn>
                                        <p:tgtEl>
                                          <p:spTgt spid="13316">
                                            <p:txEl>
                                              <p:pRg st="1" end="1"/>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3000"/>
                                        <p:tgtEl>
                                          <p:spTgt spid="13315"/>
                                        </p:tgtEl>
                                      </p:cBhvr>
                                    </p:animEffect>
                                    <p:set>
                                      <p:cBhvr>
                                        <p:cTn id="15" dur="1" fill="hold">
                                          <p:stCondLst>
                                            <p:cond delay="2999"/>
                                          </p:stCondLst>
                                        </p:cTn>
                                        <p:tgtEl>
                                          <p:spTgt spid="13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KA_Flight_007"/>
          <p:cNvPicPr>
            <a:picLocks noChangeAspect="1" noChangeArrowheads="1"/>
          </p:cNvPicPr>
          <p:nvPr/>
        </p:nvPicPr>
        <p:blipFill>
          <a:blip r:embed="rId3" cstate="print"/>
          <a:srcRect t="19775"/>
          <a:stretch>
            <a:fillRect/>
          </a:stretch>
        </p:blipFill>
        <p:spPr bwMode="auto">
          <a:xfrm>
            <a:off x="606425" y="1474788"/>
            <a:ext cx="6059488" cy="4972050"/>
          </a:xfrm>
          <a:prstGeom prst="rect">
            <a:avLst/>
          </a:prstGeom>
          <a:noFill/>
          <a:ln w="9525">
            <a:noFill/>
            <a:miter lim="800000"/>
            <a:headEnd/>
            <a:tailEnd/>
          </a:ln>
        </p:spPr>
      </p:pic>
      <p:sp>
        <p:nvSpPr>
          <p:cNvPr id="157698" name="Rectangle 2"/>
          <p:cNvSpPr>
            <a:spLocks noGrp="1" noChangeArrowheads="1"/>
          </p:cNvSpPr>
          <p:nvPr>
            <p:ph type="title"/>
          </p:nvPr>
        </p:nvSpPr>
        <p:spPr>
          <a:xfrm>
            <a:off x="0" y="0"/>
            <a:ext cx="8839200" cy="1295400"/>
          </a:xfrm>
          <a:noFill/>
          <a:ln/>
        </p:spPr>
        <p:txBody>
          <a:bodyPr/>
          <a:lstStyle/>
          <a:p>
            <a:r>
              <a:rPr lang="en-US" smtClean="0">
                <a:effectLst>
                  <a:outerShdw blurRad="38100" dist="38100" dir="2700000" algn="tl">
                    <a:srgbClr val="000000"/>
                  </a:outerShdw>
                </a:effectLst>
              </a:rPr>
              <a:t>Our history hurts us: KE007 - 3a</a:t>
            </a:r>
          </a:p>
        </p:txBody>
      </p:sp>
      <p:sp>
        <p:nvSpPr>
          <p:cNvPr id="157701" name="Text Box 5"/>
          <p:cNvSpPr txBox="1">
            <a:spLocks noChangeArrowheads="1"/>
          </p:cNvSpPr>
          <p:nvPr/>
        </p:nvSpPr>
        <p:spPr bwMode="auto">
          <a:xfrm>
            <a:off x="6675438" y="5857875"/>
            <a:ext cx="2163762" cy="457200"/>
          </a:xfrm>
          <a:prstGeom prst="rect">
            <a:avLst/>
          </a:prstGeom>
          <a:noFill/>
          <a:ln w="9525">
            <a:noFill/>
            <a:miter lim="800000"/>
            <a:headEnd/>
            <a:tailEnd/>
          </a:ln>
          <a:effectLst/>
        </p:spPr>
        <p:txBody>
          <a:bodyPr>
            <a:spAutoFit/>
          </a:bodyPr>
          <a:lstStyle/>
          <a:p>
            <a:pPr>
              <a:spcBef>
                <a:spcPct val="50000"/>
              </a:spcBef>
            </a:pPr>
            <a:r>
              <a:rPr lang="en-US" sz="1200">
                <a:solidFill>
                  <a:srgbClr val="FFFF00"/>
                </a:solidFill>
              </a:rPr>
              <a:t>from Wikipedia article:</a:t>
            </a:r>
            <a:br>
              <a:rPr lang="en-US" sz="1200">
                <a:solidFill>
                  <a:srgbClr val="FFFF00"/>
                </a:solidFill>
              </a:rPr>
            </a:br>
            <a:r>
              <a:rPr lang="en-US" sz="1200">
                <a:solidFill>
                  <a:srgbClr val="FFFF00"/>
                </a:solidFill>
              </a:rPr>
              <a:t>"Korean Airlines Flight 007"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3</a:t>
            </a:r>
          </a:p>
        </p:txBody>
      </p:sp>
      <p:sp>
        <p:nvSpPr>
          <p:cNvPr id="5" name="Text Placeholder 3"/>
          <p:cNvSpPr txBox="1">
            <a:spLocks/>
          </p:cNvSpPr>
          <p:nvPr/>
        </p:nvSpPr>
        <p:spPr>
          <a:xfrm>
            <a:off x="504825" y="1817688"/>
            <a:ext cx="4040188" cy="639762"/>
          </a:xfrm>
          <a:prstGeom prst="rect">
            <a:avLst/>
          </a:prstGeom>
        </p:spPr>
        <p:txBody>
          <a:bodyPr/>
          <a:lstStyle/>
          <a:p>
            <a:pPr marL="342900" indent="-342900" eaLnBrk="0" hangingPunct="0">
              <a:spcBef>
                <a:spcPct val="20000"/>
              </a:spcBef>
              <a:buClr>
                <a:schemeClr val="tx2"/>
              </a:buClr>
              <a:buFontTx/>
              <a:buChar char="•"/>
              <a:defRPr/>
            </a:pPr>
            <a:r>
              <a:rPr lang="en-US" sz="3600" kern="0">
                <a:solidFill>
                  <a:srgbClr val="FFC000"/>
                </a:solidFill>
                <a:effectLst>
                  <a:outerShdw blurRad="38100" dist="38100" dir="2700000" algn="tl">
                    <a:srgbClr val="000000">
                      <a:alpha val="43137"/>
                    </a:srgbClr>
                  </a:outerShdw>
                </a:effectLst>
                <a:latin typeface="+mn-lt"/>
                <a:cs typeface="+mn-cs"/>
              </a:rPr>
              <a:t>Legend:</a:t>
            </a:r>
            <a:endParaRPr lang="en-US" sz="3600" kern="0" dirty="0">
              <a:solidFill>
                <a:srgbClr val="FFC000"/>
              </a:solidFill>
              <a:effectLst>
                <a:outerShdw blurRad="38100" dist="38100" dir="2700000" algn="tl">
                  <a:srgbClr val="000000">
                    <a:alpha val="43137"/>
                  </a:srgbClr>
                </a:outerShdw>
              </a:effectLst>
              <a:latin typeface="+mn-lt"/>
              <a:cs typeface="+mn-cs"/>
            </a:endParaRPr>
          </a:p>
        </p:txBody>
      </p:sp>
      <p:sp>
        <p:nvSpPr>
          <p:cNvPr id="7" name="Content Placeholder 7"/>
          <p:cNvSpPr txBox="1">
            <a:spLocks/>
          </p:cNvSpPr>
          <p:nvPr/>
        </p:nvSpPr>
        <p:spPr>
          <a:xfrm>
            <a:off x="504825" y="2684463"/>
            <a:ext cx="4040188" cy="3022600"/>
          </a:xfrm>
          <a:prstGeom prst="rect">
            <a:avLst/>
          </a:prstGeom>
        </p:spPr>
        <p:txBody>
          <a:bodyPr>
            <a:spAutoFit/>
          </a:bodyPr>
          <a:lstStyle/>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Dining Room (DR) </a:t>
            </a:r>
          </a:p>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Kitchen (K)</a:t>
            </a:r>
          </a:p>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Mud Room/Laundry (MR)</a:t>
            </a:r>
          </a:p>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Living (LR) </a:t>
            </a:r>
          </a:p>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Great Room (GR)</a:t>
            </a:r>
            <a:endParaRPr lang="en-US" sz="2800" i="1" kern="0" dirty="0">
              <a:solidFill>
                <a:srgbClr val="FFC000"/>
              </a:solidFill>
              <a:effectLst>
                <a:outerShdw blurRad="38100" dist="38100" dir="2700000" algn="tl">
                  <a:srgbClr val="000000">
                    <a:alpha val="43137"/>
                  </a:srgbClr>
                </a:outerShdw>
              </a:effectLst>
              <a:latin typeface="+mn-lt"/>
              <a:cs typeface="+mn-cs"/>
            </a:endParaRPr>
          </a:p>
        </p:txBody>
      </p:sp>
      <p:sp>
        <p:nvSpPr>
          <p:cNvPr id="8" name="Content Placeholder 8"/>
          <p:cNvSpPr txBox="1">
            <a:spLocks/>
          </p:cNvSpPr>
          <p:nvPr/>
        </p:nvSpPr>
        <p:spPr>
          <a:xfrm>
            <a:off x="5003800" y="2693988"/>
            <a:ext cx="3905250" cy="2074862"/>
          </a:xfrm>
          <a:prstGeom prst="rect">
            <a:avLst/>
          </a:prstGeom>
        </p:spPr>
        <p:txBody>
          <a:bodyPr>
            <a:spAutoFit/>
          </a:bodyPr>
          <a:lstStyle/>
          <a:p>
            <a:pPr marL="342900" indent="-342900" eaLnBrk="0" hangingPunct="0">
              <a:spcBef>
                <a:spcPct val="20000"/>
              </a:spcBef>
              <a:buClr>
                <a:schemeClr val="tx2"/>
              </a:buClr>
              <a:buFontTx/>
              <a:buChar char="•"/>
              <a:defRPr/>
            </a:pPr>
            <a:r>
              <a:rPr lang="en-US" sz="2800" i="1" kern="0">
                <a:solidFill>
                  <a:srgbClr val="FFC000"/>
                </a:solidFill>
                <a:effectLst>
                  <a:outerShdw blurRad="38100" dist="38100" dir="2700000" algn="tl">
                    <a:srgbClr val="000000">
                      <a:alpha val="43137"/>
                    </a:srgbClr>
                  </a:outerShdw>
                </a:effectLst>
                <a:latin typeface="+mn-lt"/>
                <a:cs typeface="+mn-cs"/>
              </a:rPr>
              <a:t>Study Nook (S)</a:t>
            </a:r>
          </a:p>
          <a:p>
            <a:pPr marL="342900" indent="-342900" eaLnBrk="0" hangingPunct="0">
              <a:spcBef>
                <a:spcPct val="20000"/>
              </a:spcBef>
              <a:buClr>
                <a:schemeClr val="tx2"/>
              </a:buClr>
              <a:buFont typeface="Arial" pitchFamily="34" charset="0"/>
              <a:buChar char="•"/>
              <a:defRPr/>
            </a:pPr>
            <a:r>
              <a:rPr lang="en-US" sz="2800" i="1" kern="0">
                <a:solidFill>
                  <a:srgbClr val="FFC000"/>
                </a:solidFill>
                <a:effectLst>
                  <a:outerShdw blurRad="38100" dist="38100" dir="2700000" algn="tl">
                    <a:srgbClr val="000000">
                      <a:alpha val="43137"/>
                    </a:srgbClr>
                  </a:outerShdw>
                </a:effectLst>
                <a:latin typeface="+mn-lt"/>
                <a:cs typeface="+mn-cs"/>
              </a:rPr>
              <a:t>Away Room (AR)</a:t>
            </a:r>
            <a:r>
              <a:rPr lang="en-US" sz="2800" kern="0">
                <a:solidFill>
                  <a:srgbClr val="FFC000"/>
                </a:solidFill>
                <a:effectLst>
                  <a:outerShdw blurRad="38100" dist="38100" dir="2700000" algn="tl">
                    <a:srgbClr val="000000">
                      <a:alpha val="43137"/>
                    </a:srgbClr>
                  </a:outerShdw>
                </a:effectLst>
                <a:latin typeface="+mn-lt"/>
                <a:cs typeface="+mn-cs"/>
              </a:rPr>
              <a:t> </a:t>
            </a:r>
          </a:p>
          <a:p>
            <a:pPr marL="342900" indent="-342900" eaLnBrk="0" hangingPunct="0">
              <a:spcBef>
                <a:spcPct val="20000"/>
              </a:spcBef>
              <a:buClr>
                <a:schemeClr val="tx2"/>
              </a:buClr>
              <a:buFont typeface="Arial" pitchFamily="34" charset="0"/>
              <a:buChar char="•"/>
              <a:defRPr/>
            </a:pPr>
            <a:r>
              <a:rPr lang="en-US" sz="2800" i="1" kern="0">
                <a:solidFill>
                  <a:srgbClr val="FFC000"/>
                </a:solidFill>
                <a:effectLst>
                  <a:outerShdw blurRad="38100" dist="38100" dir="2700000" algn="tl">
                    <a:srgbClr val="000000">
                      <a:alpha val="43137"/>
                    </a:srgbClr>
                  </a:outerShdw>
                </a:effectLst>
                <a:latin typeface="+mn-lt"/>
                <a:cs typeface="+mn-cs"/>
              </a:rPr>
              <a:t>Toilet (WC) </a:t>
            </a:r>
          </a:p>
          <a:p>
            <a:pPr marL="342900" indent="-342900" eaLnBrk="0" hangingPunct="0">
              <a:spcBef>
                <a:spcPct val="20000"/>
              </a:spcBef>
              <a:buClr>
                <a:schemeClr val="tx2"/>
              </a:buClr>
              <a:buFont typeface="Arial" pitchFamily="34" charset="0"/>
              <a:buChar char="•"/>
              <a:defRPr/>
            </a:pPr>
            <a:r>
              <a:rPr lang="en-US" sz="2800" i="1" kern="0">
                <a:solidFill>
                  <a:srgbClr val="FFC000"/>
                </a:solidFill>
                <a:effectLst>
                  <a:outerShdw blurRad="38100" dist="38100" dir="2700000" algn="tl">
                    <a:srgbClr val="000000">
                      <a:alpha val="43137"/>
                    </a:srgbClr>
                  </a:outerShdw>
                </a:effectLst>
                <a:latin typeface="+mn-lt"/>
                <a:cs typeface="+mn-cs"/>
              </a:rPr>
              <a:t>Bathing Rooms (BR)</a:t>
            </a:r>
            <a:endParaRPr lang="en-US" sz="2800" i="1" kern="0" dirty="0">
              <a:solidFill>
                <a:srgbClr val="FFC00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4</a:t>
            </a:r>
          </a:p>
        </p:txBody>
      </p:sp>
      <p:sp>
        <p:nvSpPr>
          <p:cNvPr id="9" name="Content Placeholder 4"/>
          <p:cNvSpPr txBox="1">
            <a:spLocks/>
          </p:cNvSpPr>
          <p:nvPr/>
        </p:nvSpPr>
        <p:spPr>
          <a:xfrm>
            <a:off x="630195" y="1706563"/>
            <a:ext cx="8019535" cy="4364037"/>
          </a:xfrm>
          <a:prstGeom prst="rect">
            <a:avLst/>
          </a:prstGeom>
        </p:spPr>
        <p:txBody>
          <a:bodyPr/>
          <a:lstStyle/>
          <a:p>
            <a:pPr eaLnBrk="0" hangingPunct="0">
              <a:spcBef>
                <a:spcPct val="20000"/>
              </a:spcBef>
              <a:buClr>
                <a:schemeClr val="tx2"/>
              </a:buClr>
              <a:defRPr/>
            </a:pPr>
            <a:r>
              <a:rPr lang="en-US" sz="3200" kern="0" dirty="0">
                <a:solidFill>
                  <a:srgbClr val="FFC000"/>
                </a:solidFill>
                <a:effectLst>
                  <a:outerShdw blurRad="38100" dist="38100" dir="2700000" algn="tl">
                    <a:srgbClr val="000000">
                      <a:alpha val="43137"/>
                    </a:srgbClr>
                  </a:outerShdw>
                </a:effectLst>
              </a:rPr>
              <a:t>Next is 1</a:t>
            </a:r>
            <a:r>
              <a:rPr lang="en-US" sz="3200" kern="0" baseline="30000" dirty="0">
                <a:solidFill>
                  <a:srgbClr val="FFC000"/>
                </a:solidFill>
                <a:effectLst>
                  <a:outerShdw blurRad="38100" dist="38100" dir="2700000" algn="tl">
                    <a:srgbClr val="000000">
                      <a:alpha val="43137"/>
                    </a:srgbClr>
                  </a:outerShdw>
                </a:effectLst>
              </a:rPr>
              <a:t>st</a:t>
            </a:r>
            <a:r>
              <a:rPr lang="en-US" sz="3200" kern="0" dirty="0">
                <a:solidFill>
                  <a:srgbClr val="FFC000"/>
                </a:solidFill>
                <a:effectLst>
                  <a:outerShdw blurRad="38100" dist="38100" dir="2700000" algn="tl">
                    <a:srgbClr val="000000">
                      <a:alpha val="43137"/>
                    </a:srgbClr>
                  </a:outerShdw>
                </a:effectLst>
              </a:rPr>
              <a:t>  bubble </a:t>
            </a:r>
            <a:r>
              <a:rPr lang="en-US" sz="3200" kern="0" dirty="0" err="1">
                <a:solidFill>
                  <a:srgbClr val="FFC000"/>
                </a:solidFill>
                <a:effectLst>
                  <a:outerShdw blurRad="38100" dist="38100" dir="2700000" algn="tl">
                    <a:srgbClr val="000000">
                      <a:alpha val="43137"/>
                    </a:srgbClr>
                  </a:outerShdw>
                </a:effectLst>
              </a:rPr>
              <a:t>diag</a:t>
            </a:r>
            <a:r>
              <a:rPr lang="en-US" sz="3200" kern="0" dirty="0">
                <a:solidFill>
                  <a:srgbClr val="FFC000"/>
                </a:solidFill>
                <a:effectLst>
                  <a:outerShdw blurRad="38100" dist="38100" dir="2700000" algn="tl">
                    <a:srgbClr val="000000">
                      <a:alpha val="43137"/>
                    </a:srgbClr>
                  </a:outerShdw>
                </a:effectLst>
              </a:rPr>
              <a:t> of main floor </a:t>
            </a:r>
            <a:r>
              <a:rPr lang="en-US" sz="3200" kern="0" dirty="0" smtClean="0">
                <a:solidFill>
                  <a:srgbClr val="FFC000"/>
                </a:solidFill>
                <a:effectLst>
                  <a:outerShdw blurRad="38100" dist="38100" dir="2700000" algn="tl">
                    <a:srgbClr val="000000">
                      <a:alpha val="43137"/>
                    </a:srgbClr>
                  </a:outerShdw>
                </a:effectLst>
              </a:rPr>
              <a:t>(</a:t>
            </a:r>
            <a:r>
              <a:rPr lang="en-US" sz="3200" kern="0" dirty="0">
                <a:solidFill>
                  <a:srgbClr val="FFC000"/>
                </a:solidFill>
                <a:effectLst>
                  <a:outerShdw blurRad="38100" dist="38100" dir="2700000" algn="tl">
                    <a:srgbClr val="000000">
                      <a:alpha val="43137"/>
                    </a:srgbClr>
                  </a:outerShdw>
                </a:effectLst>
              </a:rPr>
              <a:t>More) Affordable Green Home</a:t>
            </a:r>
            <a:r>
              <a:rPr lang="en-US" sz="3200" kern="0" dirty="0" smtClean="0">
                <a:solidFill>
                  <a:srgbClr val="FFC000"/>
                </a:solidFill>
                <a:effectLst>
                  <a:outerShdw blurRad="38100" dist="38100" dir="2700000" algn="tl">
                    <a:srgbClr val="000000">
                      <a:alpha val="43137"/>
                    </a:srgbClr>
                  </a:outerShdw>
                </a:effectLst>
              </a:rPr>
              <a:t>:</a:t>
            </a:r>
          </a:p>
          <a:p>
            <a:pPr eaLnBrk="0" hangingPunct="0">
              <a:spcBef>
                <a:spcPct val="20000"/>
              </a:spcBef>
              <a:buClr>
                <a:schemeClr val="tx2"/>
              </a:buClr>
              <a:defRPr/>
            </a:pPr>
            <a:endParaRPr lang="en-US" sz="1400" kern="0" dirty="0" smtClean="0">
              <a:solidFill>
                <a:srgbClr val="FFC000"/>
              </a:solidFill>
              <a:effectLst>
                <a:outerShdw blurRad="38100" dist="38100" dir="2700000" algn="tl">
                  <a:srgbClr val="000000">
                    <a:alpha val="43137"/>
                  </a:srgbClr>
                </a:outerShdw>
              </a:effectLst>
            </a:endParaRPr>
          </a:p>
          <a:p>
            <a:pPr marL="800100" lvl="1" indent="-342900" eaLnBrk="0" hangingPunct="0">
              <a:spcBef>
                <a:spcPct val="20000"/>
              </a:spcBef>
              <a:buClr>
                <a:schemeClr val="tx2"/>
              </a:buClr>
              <a:buFontTx/>
              <a:buChar char="•"/>
              <a:defRPr/>
            </a:pPr>
            <a:r>
              <a:rPr lang="en-US" sz="3200" kern="0" dirty="0" smtClean="0">
                <a:solidFill>
                  <a:srgbClr val="FFC000"/>
                </a:solidFill>
                <a:effectLst>
                  <a:outerShdw blurRad="38100" dist="38100" dir="2700000" algn="tl">
                    <a:srgbClr val="000000">
                      <a:alpha val="43137"/>
                    </a:srgbClr>
                  </a:outerShdw>
                </a:effectLst>
              </a:rPr>
              <a:t>S </a:t>
            </a:r>
            <a:r>
              <a:rPr lang="en-US" sz="3200" kern="0" dirty="0">
                <a:solidFill>
                  <a:srgbClr val="FFC000"/>
                </a:solidFill>
                <a:effectLst>
                  <a:outerShdw blurRad="38100" dist="38100" dir="2700000" algn="tl">
                    <a:srgbClr val="000000">
                      <a:alpha val="43137"/>
                    </a:srgbClr>
                  </a:outerShdw>
                </a:effectLst>
              </a:rPr>
              <a:t>connected to LR</a:t>
            </a:r>
          </a:p>
          <a:p>
            <a:pPr marL="800100" lvl="1" indent="-342900" eaLnBrk="0" hangingPunct="0">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rPr>
              <a:t>AR connected to LR</a:t>
            </a:r>
          </a:p>
          <a:p>
            <a:pPr marL="1200150" lvl="2" indent="-285750" eaLnBrk="0" hangingPunct="0">
              <a:spcBef>
                <a:spcPct val="20000"/>
              </a:spcBef>
              <a:buClr>
                <a:schemeClr val="tx2"/>
              </a:buClr>
              <a:buFontTx/>
              <a:buChar char="-"/>
              <a:defRPr/>
            </a:pPr>
            <a:r>
              <a:rPr lang="en-US" sz="2800" kern="0" dirty="0">
                <a:solidFill>
                  <a:srgbClr val="FFC000"/>
                </a:solidFill>
                <a:effectLst>
                  <a:outerShdw blurRad="38100" dist="38100" dir="2700000" algn="tl">
                    <a:srgbClr val="000000">
                      <a:alpha val="43137"/>
                    </a:srgbClr>
                  </a:outerShdw>
                </a:effectLst>
              </a:rPr>
              <a:t>not  connected as </a:t>
            </a:r>
            <a:r>
              <a:rPr lang="en-US" sz="2800" kern="0" dirty="0" smtClean="0">
                <a:solidFill>
                  <a:srgbClr val="FFC000"/>
                </a:solidFill>
                <a:effectLst>
                  <a:outerShdw blurRad="38100" dist="38100" dir="2700000" algn="tl">
                    <a:srgbClr val="000000">
                      <a:alpha val="43137"/>
                    </a:srgbClr>
                  </a:outerShdw>
                </a:effectLst>
              </a:rPr>
              <a:t>directly</a:t>
            </a:r>
          </a:p>
          <a:p>
            <a:pPr marL="1200150" lvl="2" indent="-285750" eaLnBrk="0" hangingPunct="0">
              <a:spcBef>
                <a:spcPct val="20000"/>
              </a:spcBef>
              <a:buClr>
                <a:schemeClr val="tx2"/>
              </a:buClr>
              <a:buFontTx/>
              <a:buChar char="-"/>
              <a:defRPr/>
            </a:pPr>
            <a:r>
              <a:rPr lang="en-US" sz="2800" kern="0" dirty="0" smtClean="0">
                <a:solidFill>
                  <a:srgbClr val="FFC000"/>
                </a:solidFill>
                <a:effectLst>
                  <a:outerShdw blurRad="38100" dist="38100" dir="2700000" algn="tl">
                    <a:srgbClr val="000000">
                      <a:alpha val="43137"/>
                    </a:srgbClr>
                  </a:outerShdw>
                </a:effectLst>
              </a:rPr>
              <a:t>AR intended to be </a:t>
            </a:r>
            <a:r>
              <a:rPr lang="en-US" sz="2800" kern="0" dirty="0">
                <a:solidFill>
                  <a:srgbClr val="FFC000"/>
                </a:solidFill>
                <a:effectLst>
                  <a:outerShdw blurRad="38100" dist="38100" dir="2700000" algn="tl">
                    <a:srgbClr val="000000">
                      <a:alpha val="43137"/>
                    </a:srgbClr>
                  </a:outerShdw>
                </a:effectLst>
              </a:rPr>
              <a:t>“away</a:t>
            </a:r>
            <a:r>
              <a:rPr lang="en-US" sz="2800" kern="0" dirty="0" smtClean="0">
                <a:solidFill>
                  <a:srgbClr val="FFC0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per">
  <a:themeElements>
    <a:clrScheme name="">
      <a:dk1>
        <a:srgbClr val="000000"/>
      </a:dk1>
      <a:lt1>
        <a:srgbClr val="FFFFCC"/>
      </a:lt1>
      <a:dk2>
        <a:srgbClr val="000099"/>
      </a:dk2>
      <a:lt2>
        <a:srgbClr val="FFCC00"/>
      </a:lt2>
      <a:accent1>
        <a:srgbClr val="006666"/>
      </a:accent1>
      <a:accent2>
        <a:srgbClr val="CC9900"/>
      </a:accent2>
      <a:accent3>
        <a:srgbClr val="AAAACA"/>
      </a:accent3>
      <a:accent4>
        <a:srgbClr val="DADAAE"/>
      </a:accent4>
      <a:accent5>
        <a:srgbClr val="AAB8B8"/>
      </a:accent5>
      <a:accent6>
        <a:srgbClr val="B98A00"/>
      </a:accent6>
      <a:hlink>
        <a:srgbClr val="CC6600"/>
      </a:hlink>
      <a:folHlink>
        <a:srgbClr val="969696"/>
      </a:folHlink>
    </a:clrScheme>
    <a:fontScheme name="Vi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Viper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Viper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Viper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Viper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Viper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Viper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Viper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Viper</Template>
  <TotalTime>23978</TotalTime>
  <Words>2825</Words>
  <Application>Microsoft Office PowerPoint</Application>
  <PresentationFormat>Letter Paper (8.5x11 in)</PresentationFormat>
  <Paragraphs>559</Paragraphs>
  <Slides>78</Slides>
  <Notes>71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Viper</vt:lpstr>
      <vt:lpstr>Photo Editor Photo</vt:lpstr>
      <vt:lpstr>Preliminaries I</vt:lpstr>
      <vt:lpstr>What is the HCI Issue?</vt:lpstr>
      <vt:lpstr>What is the HCI Issue?</vt:lpstr>
      <vt:lpstr>Is Interface Point of Disc ? - 2</vt:lpstr>
      <vt:lpstr>“Doing Work” View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Slide 18</vt:lpstr>
      <vt:lpstr>Slide 19</vt:lpstr>
      <vt:lpstr>Slide 20</vt:lpstr>
      <vt:lpstr>Slide 21</vt:lpstr>
      <vt:lpstr>Slide 22</vt:lpstr>
      <vt:lpstr>Slide 23</vt:lpstr>
      <vt:lpstr>Our history hurts us… - 1</vt:lpstr>
      <vt:lpstr>Our history hurts us… - 2</vt:lpstr>
      <vt:lpstr>Our history hurts us… - 2</vt:lpstr>
      <vt:lpstr>Our history hurts us: KE007 - 3</vt:lpstr>
      <vt:lpstr>Our history hurts us… KE007 - 4</vt:lpstr>
      <vt:lpstr>Our history hurts us… KE007 - 5</vt:lpstr>
      <vt:lpstr>Our history hurts us… KE007 - 6</vt:lpstr>
      <vt:lpstr>Our history hurts us… KE007 - 7</vt:lpstr>
      <vt:lpstr>Our history hurts us…             - 8</vt:lpstr>
      <vt:lpstr>Our history hurts us…             - 9</vt:lpstr>
      <vt:lpstr>Our history hurts us…             - 10</vt:lpstr>
      <vt:lpstr>Slide 35</vt:lpstr>
      <vt:lpstr>Culture -1</vt:lpstr>
      <vt:lpstr>Culture -2</vt:lpstr>
      <vt:lpstr>Slide 38</vt:lpstr>
      <vt:lpstr>Slide 39</vt:lpstr>
      <vt:lpstr>Slide 40</vt:lpstr>
      <vt:lpstr>Culture - 4</vt:lpstr>
      <vt:lpstr>Critical Interfaces</vt:lpstr>
      <vt:lpstr>Accessibility of Controls</vt:lpstr>
      <vt:lpstr>Parameter Overload</vt:lpstr>
      <vt:lpstr>Effect of Function: Examples</vt:lpstr>
      <vt:lpstr>Other Historical Examples</vt:lpstr>
      <vt:lpstr>HCI is a Design Problem</vt:lpstr>
      <vt:lpstr>Important Operational Issues</vt:lpstr>
      <vt:lpstr>Important Basics</vt:lpstr>
      <vt:lpstr>Slide 50</vt:lpstr>
      <vt:lpstr>Inconsistent Placement</vt:lpstr>
      <vt:lpstr>Palm Desktop Calendar </vt:lpstr>
      <vt:lpstr>Palm Handheld Calendar </vt:lpstr>
      <vt:lpstr>Important Stats -1</vt:lpstr>
      <vt:lpstr>Important Stats -2</vt:lpstr>
      <vt:lpstr>Dramatically Different Needs - 1</vt:lpstr>
      <vt:lpstr>Dramatically Different Needs - 2</vt:lpstr>
      <vt:lpstr>Human Diversity</vt:lpstr>
      <vt:lpstr>Slide 59</vt:lpstr>
      <vt:lpstr>Slide 60</vt:lpstr>
      <vt:lpstr>Slide 61</vt:lpstr>
      <vt:lpstr>Slide 62</vt:lpstr>
      <vt:lpstr>Slide 63</vt:lpstr>
      <vt:lpstr>Gender Differences</vt:lpstr>
      <vt:lpstr>Slide 65</vt:lpstr>
      <vt:lpstr>Slide 66</vt:lpstr>
      <vt:lpstr>Recent Study Result …</vt:lpstr>
      <vt:lpstr>Cultural &amp; International Diversity - 1</vt:lpstr>
      <vt:lpstr>Cultural &amp; International Diversity - 2</vt:lpstr>
      <vt:lpstr>Cultural &amp; International Diversity - 3</vt:lpstr>
      <vt:lpstr>Users with Disabilities </vt:lpstr>
      <vt:lpstr>Evaluating Interfaces - 1</vt:lpstr>
      <vt:lpstr>Evaluating Interfaces - 2</vt:lpstr>
      <vt:lpstr>Possible Research Directions - 1</vt:lpstr>
      <vt:lpstr>Possible Research Directions - 2</vt:lpstr>
      <vt:lpstr>End of Lecture Set 1  Preliminaries</vt:lpstr>
      <vt:lpstr>Our history hurts us… - 2a</vt:lpstr>
      <vt:lpstr>Our history hurts us: KE007 - 3a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Committee</dc:title>
  <dc:creator>Rich Riesenfeld</dc:creator>
  <cp:lastModifiedBy>Richard Riesenfeld</cp:lastModifiedBy>
  <cp:revision>372</cp:revision>
  <dcterms:created xsi:type="dcterms:W3CDTF">2003-08-15T17:42:39Z</dcterms:created>
  <dcterms:modified xsi:type="dcterms:W3CDTF">2009-09-21T14:57:00Z</dcterms:modified>
</cp:coreProperties>
</file>